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4"/>
  </p:sldMasterIdLst>
  <p:notesMasterIdLst>
    <p:notesMasterId r:id="rId40"/>
  </p:notesMasterIdLst>
  <p:sldIdLst>
    <p:sldId id="302" r:id="rId5"/>
    <p:sldId id="303" r:id="rId6"/>
    <p:sldId id="550" r:id="rId7"/>
    <p:sldId id="585" r:id="rId8"/>
    <p:sldId id="586" r:id="rId9"/>
    <p:sldId id="587" r:id="rId10"/>
    <p:sldId id="588" r:id="rId11"/>
    <p:sldId id="589" r:id="rId12"/>
    <p:sldId id="594" r:id="rId13"/>
    <p:sldId id="584" r:id="rId14"/>
    <p:sldId id="258" r:id="rId15"/>
    <p:sldId id="284" r:id="rId16"/>
    <p:sldId id="285" r:id="rId17"/>
    <p:sldId id="582" r:id="rId18"/>
    <p:sldId id="554" r:id="rId19"/>
    <p:sldId id="556" r:id="rId20"/>
    <p:sldId id="591" r:id="rId21"/>
    <p:sldId id="593" r:id="rId22"/>
    <p:sldId id="561" r:id="rId23"/>
    <p:sldId id="562" r:id="rId24"/>
    <p:sldId id="563" r:id="rId25"/>
    <p:sldId id="564" r:id="rId26"/>
    <p:sldId id="565" r:id="rId27"/>
    <p:sldId id="566" r:id="rId28"/>
    <p:sldId id="579" r:id="rId29"/>
    <p:sldId id="580" r:id="rId30"/>
    <p:sldId id="596" r:id="rId31"/>
    <p:sldId id="597" r:id="rId32"/>
    <p:sldId id="598" r:id="rId33"/>
    <p:sldId id="599" r:id="rId34"/>
    <p:sldId id="600" r:id="rId35"/>
    <p:sldId id="602" r:id="rId36"/>
    <p:sldId id="603" r:id="rId37"/>
    <p:sldId id="559" r:id="rId38"/>
    <p:sldId id="568" r:id="rId39"/>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duard Witteveen" initials="EW" lastIdx="7" clrIdx="0">
    <p:extLst>
      <p:ext uri="{19B8F6BF-5375-455C-9EA6-DF929625EA0E}">
        <p15:presenceInfo xmlns:p15="http://schemas.microsoft.com/office/powerpoint/2012/main" userId="S-1-5-21-3942159474-984186493-1990781785-1521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86D4"/>
    <a:srgbClr val="A0CB01"/>
    <a:srgbClr val="2DB12D"/>
    <a:srgbClr val="FFFCF3"/>
    <a:srgbClr val="44B529"/>
    <a:srgbClr val="FFF7E1"/>
    <a:srgbClr val="7692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FD5E74-74B5-4146-AA11-18029061B9AA}" v="3011" dt="2021-08-26T12:08:47.751"/>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Geen stijl, gee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Stijl, gemiddeld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2838BEF-8BB2-4498-84A7-C5851F593DF1}" styleName="Stijl, gemiddeld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Stijl, licht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34"/>
    <p:restoredTop sz="94673"/>
  </p:normalViewPr>
  <p:slideViewPr>
    <p:cSldViewPr snapToGrid="0">
      <p:cViewPr varScale="1">
        <p:scale>
          <a:sx n="179" d="100"/>
          <a:sy n="179" d="100"/>
        </p:scale>
        <p:origin x="24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 Gerrits" userId="S::ad.gerrits@vng.nl::1e844392-3ac1-496e-b414-2cc5963c111d" providerId="AD" clId="Web-{D099FE9C-2B01-778C-2C9A-1568683D5B49}"/>
    <pc:docChg chg="modSld">
      <pc:chgData name="Ad Gerrits" userId="S::ad.gerrits@vng.nl::1e844392-3ac1-496e-b414-2cc5963c111d" providerId="AD" clId="Web-{D099FE9C-2B01-778C-2C9A-1568683D5B49}" dt="2021-04-23T08:15:16.930" v="1" actId="20577"/>
      <pc:docMkLst>
        <pc:docMk/>
      </pc:docMkLst>
      <pc:sldChg chg="modSp">
        <pc:chgData name="Ad Gerrits" userId="S::ad.gerrits@vng.nl::1e844392-3ac1-496e-b414-2cc5963c111d" providerId="AD" clId="Web-{D099FE9C-2B01-778C-2C9A-1568683D5B49}" dt="2021-04-23T08:15:16.930" v="1" actId="20577"/>
        <pc:sldMkLst>
          <pc:docMk/>
          <pc:sldMk cId="3739579382" sldId="307"/>
        </pc:sldMkLst>
        <pc:spChg chg="mod">
          <ac:chgData name="Ad Gerrits" userId="S::ad.gerrits@vng.nl::1e844392-3ac1-496e-b414-2cc5963c111d" providerId="AD" clId="Web-{D099FE9C-2B01-778C-2C9A-1568683D5B49}" dt="2021-04-23T08:15:16.930" v="1" actId="20577"/>
          <ac:spMkLst>
            <pc:docMk/>
            <pc:sldMk cId="3739579382" sldId="307"/>
            <ac:spMk id="36" creationId="{642A3317-3A21-40D3-B296-41789702B9D0}"/>
          </ac:spMkLst>
        </pc:spChg>
      </pc:sldChg>
    </pc:docChg>
  </pc:docChgLst>
  <pc:docChgLst>
    <pc:chgData name="Jeanot Bijpost" userId="S::jeanot.bijpost@vng.nl::cdf441b5-59e9-4346-906c-b64ac00bf298" providerId="AD" clId="Web-{6D43F30E-55F9-4304-AC81-ED63043AF46D}"/>
    <pc:docChg chg="modSld">
      <pc:chgData name="Jeanot Bijpost" userId="S::jeanot.bijpost@vng.nl::cdf441b5-59e9-4346-906c-b64ac00bf298" providerId="AD" clId="Web-{6D43F30E-55F9-4304-AC81-ED63043AF46D}" dt="2021-04-21T13:56:11.293" v="33" actId="20577"/>
      <pc:docMkLst>
        <pc:docMk/>
      </pc:docMkLst>
      <pc:sldChg chg="modSp">
        <pc:chgData name="Jeanot Bijpost" userId="S::jeanot.bijpost@vng.nl::cdf441b5-59e9-4346-906c-b64ac00bf298" providerId="AD" clId="Web-{6D43F30E-55F9-4304-AC81-ED63043AF46D}" dt="2021-04-21T13:56:11.293" v="33" actId="20577"/>
        <pc:sldMkLst>
          <pc:docMk/>
          <pc:sldMk cId="4285623285" sldId="316"/>
        </pc:sldMkLst>
        <pc:spChg chg="mod">
          <ac:chgData name="Jeanot Bijpost" userId="S::jeanot.bijpost@vng.nl::cdf441b5-59e9-4346-906c-b64ac00bf298" providerId="AD" clId="Web-{6D43F30E-55F9-4304-AC81-ED63043AF46D}" dt="2021-04-21T13:56:11.293" v="33" actId="20577"/>
          <ac:spMkLst>
            <pc:docMk/>
            <pc:sldMk cId="4285623285" sldId="316"/>
            <ac:spMk id="3" creationId="{52E91E86-C784-4339-95A7-E248E3A8DDBA}"/>
          </ac:spMkLst>
        </pc:spChg>
      </pc:sldChg>
    </pc:docChg>
  </pc:docChgLst>
  <pc:docChgLst>
    <pc:chgData name="Ad Gerrits" userId="S::ad.gerrits@vng.nl::1e844392-3ac1-496e-b414-2cc5963c111d" providerId="AD" clId="Web-{B9AD6D46-7E1E-4C45-B04D-F0AFD77EFD44}"/>
    <pc:docChg chg="modSld">
      <pc:chgData name="Ad Gerrits" userId="S::ad.gerrits@vng.nl::1e844392-3ac1-496e-b414-2cc5963c111d" providerId="AD" clId="Web-{B9AD6D46-7E1E-4C45-B04D-F0AFD77EFD44}" dt="2021-04-22T22:07:13.335" v="59"/>
      <pc:docMkLst>
        <pc:docMk/>
      </pc:docMkLst>
      <pc:sldChg chg="modSp">
        <pc:chgData name="Ad Gerrits" userId="S::ad.gerrits@vng.nl::1e844392-3ac1-496e-b414-2cc5963c111d" providerId="AD" clId="Web-{B9AD6D46-7E1E-4C45-B04D-F0AFD77EFD44}" dt="2021-04-22T22:07:13.335" v="59"/>
        <pc:sldMkLst>
          <pc:docMk/>
          <pc:sldMk cId="4273443926" sldId="315"/>
        </pc:sldMkLst>
        <pc:graphicFrameChg chg="mod modGraphic">
          <ac:chgData name="Ad Gerrits" userId="S::ad.gerrits@vng.nl::1e844392-3ac1-496e-b414-2cc5963c111d" providerId="AD" clId="Web-{B9AD6D46-7E1E-4C45-B04D-F0AFD77EFD44}" dt="2021-04-22T22:07:13.335" v="59"/>
          <ac:graphicFrameMkLst>
            <pc:docMk/>
            <pc:sldMk cId="4273443926" sldId="315"/>
            <ac:graphicFrameMk id="6" creationId="{33FDD64A-F5F7-4005-9B58-D17FF8836AEC}"/>
          </ac:graphicFrameMkLst>
        </pc:graphicFrameChg>
      </pc:sldChg>
    </pc:docChg>
  </pc:docChgLst>
  <pc:docChgLst>
    <pc:chgData name="Jeanot" userId="cdf441b5-59e9-4346-906c-b64ac00bf298" providerId="ADAL" clId="{E88EC40F-4623-4774-847C-DA3898524106}"/>
    <pc:docChg chg="undo custSel addSld delSld modSld sldOrd">
      <pc:chgData name="Jeanot" userId="cdf441b5-59e9-4346-906c-b64ac00bf298" providerId="ADAL" clId="{E88EC40F-4623-4774-847C-DA3898524106}" dt="2021-06-09T14:55:48.876" v="3216" actId="478"/>
      <pc:docMkLst>
        <pc:docMk/>
      </pc:docMkLst>
      <pc:sldChg chg="addSp delSp modSp add mod modAnim">
        <pc:chgData name="Jeanot" userId="cdf441b5-59e9-4346-906c-b64ac00bf298" providerId="ADAL" clId="{E88EC40F-4623-4774-847C-DA3898524106}" dt="2021-06-09T09:21:16.541" v="3040" actId="478"/>
        <pc:sldMkLst>
          <pc:docMk/>
          <pc:sldMk cId="3715562829" sldId="297"/>
        </pc:sldMkLst>
        <pc:spChg chg="mod">
          <ac:chgData name="Jeanot" userId="cdf441b5-59e9-4346-906c-b64ac00bf298" providerId="ADAL" clId="{E88EC40F-4623-4774-847C-DA3898524106}" dt="2021-06-09T09:14:06.750" v="2924" actId="20577"/>
          <ac:spMkLst>
            <pc:docMk/>
            <pc:sldMk cId="3715562829" sldId="297"/>
            <ac:spMk id="2" creationId="{85EDFF7E-0613-4D0E-A9FC-D319A9CFDF81}"/>
          </ac:spMkLst>
        </pc:spChg>
        <pc:spChg chg="mod">
          <ac:chgData name="Jeanot" userId="cdf441b5-59e9-4346-906c-b64ac00bf298" providerId="ADAL" clId="{E88EC40F-4623-4774-847C-DA3898524106}" dt="2021-06-09T09:14:12.735" v="2932" actId="20577"/>
          <ac:spMkLst>
            <pc:docMk/>
            <pc:sldMk cId="3715562829" sldId="297"/>
            <ac:spMk id="6" creationId="{9F126EBE-0739-46DE-9FA6-3C824EB78319}"/>
          </ac:spMkLst>
        </pc:spChg>
        <pc:spChg chg="mod">
          <ac:chgData name="Jeanot" userId="cdf441b5-59e9-4346-906c-b64ac00bf298" providerId="ADAL" clId="{E88EC40F-4623-4774-847C-DA3898524106}" dt="2021-06-09T08:05:40.207" v="191" actId="164"/>
          <ac:spMkLst>
            <pc:docMk/>
            <pc:sldMk cId="3715562829" sldId="297"/>
            <ac:spMk id="8" creationId="{A8475AC7-5F89-4185-BF5F-18EF4B969072}"/>
          </ac:spMkLst>
        </pc:spChg>
        <pc:spChg chg="mod">
          <ac:chgData name="Jeanot" userId="cdf441b5-59e9-4346-906c-b64ac00bf298" providerId="ADAL" clId="{E88EC40F-4623-4774-847C-DA3898524106}" dt="2021-06-09T08:05:40.207" v="191" actId="164"/>
          <ac:spMkLst>
            <pc:docMk/>
            <pc:sldMk cId="3715562829" sldId="297"/>
            <ac:spMk id="12" creationId="{EF1418E4-98C8-4F0A-AC15-F58A2E1CBF18}"/>
          </ac:spMkLst>
        </pc:spChg>
        <pc:spChg chg="mod">
          <ac:chgData name="Jeanot" userId="cdf441b5-59e9-4346-906c-b64ac00bf298" providerId="ADAL" clId="{E88EC40F-4623-4774-847C-DA3898524106}" dt="2021-06-09T09:14:04.224" v="2922" actId="20577"/>
          <ac:spMkLst>
            <pc:docMk/>
            <pc:sldMk cId="3715562829" sldId="297"/>
            <ac:spMk id="27" creationId="{EC2805D0-6818-4723-A48B-5C317DBAC673}"/>
          </ac:spMkLst>
        </pc:spChg>
        <pc:spChg chg="mod">
          <ac:chgData name="Jeanot" userId="cdf441b5-59e9-4346-906c-b64ac00bf298" providerId="ADAL" clId="{E88EC40F-4623-4774-847C-DA3898524106}" dt="2021-06-09T08:05:40.207" v="191" actId="164"/>
          <ac:spMkLst>
            <pc:docMk/>
            <pc:sldMk cId="3715562829" sldId="297"/>
            <ac:spMk id="31" creationId="{F5F318E1-89A4-410B-A8A5-9087F19BDB44}"/>
          </ac:spMkLst>
        </pc:spChg>
        <pc:spChg chg="mod">
          <ac:chgData name="Jeanot" userId="cdf441b5-59e9-4346-906c-b64ac00bf298" providerId="ADAL" clId="{E88EC40F-4623-4774-847C-DA3898524106}" dt="2021-06-09T08:05:40.207" v="191" actId="164"/>
          <ac:spMkLst>
            <pc:docMk/>
            <pc:sldMk cId="3715562829" sldId="297"/>
            <ac:spMk id="32" creationId="{87E69357-C2DF-44EE-BF5C-FE46DBA88171}"/>
          </ac:spMkLst>
        </pc:spChg>
        <pc:spChg chg="mod">
          <ac:chgData name="Jeanot" userId="cdf441b5-59e9-4346-906c-b64ac00bf298" providerId="ADAL" clId="{E88EC40F-4623-4774-847C-DA3898524106}" dt="2021-06-09T08:05:40.207" v="191" actId="164"/>
          <ac:spMkLst>
            <pc:docMk/>
            <pc:sldMk cId="3715562829" sldId="297"/>
            <ac:spMk id="34" creationId="{295321DF-7E2C-4926-BE20-2069B4C18D27}"/>
          </ac:spMkLst>
        </pc:spChg>
        <pc:spChg chg="mod">
          <ac:chgData name="Jeanot" userId="cdf441b5-59e9-4346-906c-b64ac00bf298" providerId="ADAL" clId="{E88EC40F-4623-4774-847C-DA3898524106}" dt="2021-06-09T09:14:09.992" v="2929" actId="20577"/>
          <ac:spMkLst>
            <pc:docMk/>
            <pc:sldMk cId="3715562829" sldId="297"/>
            <ac:spMk id="39" creationId="{0698B05C-97A7-492F-B990-A1823B5DC16A}"/>
          </ac:spMkLst>
        </pc:spChg>
        <pc:spChg chg="mod">
          <ac:chgData name="Jeanot" userId="cdf441b5-59e9-4346-906c-b64ac00bf298" providerId="ADAL" clId="{E88EC40F-4623-4774-847C-DA3898524106}" dt="2021-06-09T08:05:56.079" v="193" actId="164"/>
          <ac:spMkLst>
            <pc:docMk/>
            <pc:sldMk cId="3715562829" sldId="297"/>
            <ac:spMk id="41" creationId="{EC7497CA-902D-4678-ACAA-DABF2F154F8F}"/>
          </ac:spMkLst>
        </pc:spChg>
        <pc:spChg chg="mod">
          <ac:chgData name="Jeanot" userId="cdf441b5-59e9-4346-906c-b64ac00bf298" providerId="ADAL" clId="{E88EC40F-4623-4774-847C-DA3898524106}" dt="2021-06-09T08:05:56.079" v="193" actId="164"/>
          <ac:spMkLst>
            <pc:docMk/>
            <pc:sldMk cId="3715562829" sldId="297"/>
            <ac:spMk id="42" creationId="{F04D386B-5698-4C10-9DCF-9A9A6BB9CA57}"/>
          </ac:spMkLst>
        </pc:spChg>
        <pc:spChg chg="mod">
          <ac:chgData name="Jeanot" userId="cdf441b5-59e9-4346-906c-b64ac00bf298" providerId="ADAL" clId="{E88EC40F-4623-4774-847C-DA3898524106}" dt="2021-06-09T08:05:56.079" v="193" actId="164"/>
          <ac:spMkLst>
            <pc:docMk/>
            <pc:sldMk cId="3715562829" sldId="297"/>
            <ac:spMk id="43" creationId="{23ACA176-78ED-4D65-9C27-B6627FEB63CF}"/>
          </ac:spMkLst>
        </pc:spChg>
        <pc:spChg chg="mod">
          <ac:chgData name="Jeanot" userId="cdf441b5-59e9-4346-906c-b64ac00bf298" providerId="ADAL" clId="{E88EC40F-4623-4774-847C-DA3898524106}" dt="2021-06-09T08:05:40.207" v="191" actId="164"/>
          <ac:spMkLst>
            <pc:docMk/>
            <pc:sldMk cId="3715562829" sldId="297"/>
            <ac:spMk id="45" creationId="{EC0F156D-1DD3-4CCC-B3F1-3E39E4DF82E6}"/>
          </ac:spMkLst>
        </pc:spChg>
        <pc:spChg chg="mod">
          <ac:chgData name="Jeanot" userId="cdf441b5-59e9-4346-906c-b64ac00bf298" providerId="ADAL" clId="{E88EC40F-4623-4774-847C-DA3898524106}" dt="2021-06-09T08:05:56.079" v="193" actId="164"/>
          <ac:spMkLst>
            <pc:docMk/>
            <pc:sldMk cId="3715562829" sldId="297"/>
            <ac:spMk id="46" creationId="{94D24E25-C3AF-4D48-B7D5-F9D974AACCF0}"/>
          </ac:spMkLst>
        </pc:spChg>
        <pc:spChg chg="mod">
          <ac:chgData name="Jeanot" userId="cdf441b5-59e9-4346-906c-b64ac00bf298" providerId="ADAL" clId="{E88EC40F-4623-4774-847C-DA3898524106}" dt="2021-06-09T08:05:40.207" v="191" actId="164"/>
          <ac:spMkLst>
            <pc:docMk/>
            <pc:sldMk cId="3715562829" sldId="297"/>
            <ac:spMk id="47" creationId="{6CC4E7D3-A59E-4F03-B6B6-89D946A2617F}"/>
          </ac:spMkLst>
        </pc:spChg>
        <pc:spChg chg="mod">
          <ac:chgData name="Jeanot" userId="cdf441b5-59e9-4346-906c-b64ac00bf298" providerId="ADAL" clId="{E88EC40F-4623-4774-847C-DA3898524106}" dt="2021-06-09T08:05:56.079" v="193" actId="164"/>
          <ac:spMkLst>
            <pc:docMk/>
            <pc:sldMk cId="3715562829" sldId="297"/>
            <ac:spMk id="48" creationId="{92D21E40-0C9C-4B2B-ACCB-D3315946E3ED}"/>
          </ac:spMkLst>
        </pc:spChg>
        <pc:spChg chg="mod">
          <ac:chgData name="Jeanot" userId="cdf441b5-59e9-4346-906c-b64ac00bf298" providerId="ADAL" clId="{E88EC40F-4623-4774-847C-DA3898524106}" dt="2021-06-09T08:05:56.079" v="193" actId="164"/>
          <ac:spMkLst>
            <pc:docMk/>
            <pc:sldMk cId="3715562829" sldId="297"/>
            <ac:spMk id="50" creationId="{7DF89C25-A427-484F-9D6E-9522FAAE61BC}"/>
          </ac:spMkLst>
        </pc:spChg>
        <pc:spChg chg="mod">
          <ac:chgData name="Jeanot" userId="cdf441b5-59e9-4346-906c-b64ac00bf298" providerId="ADAL" clId="{E88EC40F-4623-4774-847C-DA3898524106}" dt="2021-06-09T08:05:56.079" v="193" actId="164"/>
          <ac:spMkLst>
            <pc:docMk/>
            <pc:sldMk cId="3715562829" sldId="297"/>
            <ac:spMk id="51" creationId="{C600D365-F1E7-416A-96E9-25E3194A1C8E}"/>
          </ac:spMkLst>
        </pc:spChg>
        <pc:spChg chg="mod">
          <ac:chgData name="Jeanot" userId="cdf441b5-59e9-4346-906c-b64ac00bf298" providerId="ADAL" clId="{E88EC40F-4623-4774-847C-DA3898524106}" dt="2021-06-09T08:05:56.079" v="193" actId="164"/>
          <ac:spMkLst>
            <pc:docMk/>
            <pc:sldMk cId="3715562829" sldId="297"/>
            <ac:spMk id="52" creationId="{2699DB30-87AB-4748-A66B-5F24CB220B2A}"/>
          </ac:spMkLst>
        </pc:spChg>
        <pc:spChg chg="mod">
          <ac:chgData name="Jeanot" userId="cdf441b5-59e9-4346-906c-b64ac00bf298" providerId="ADAL" clId="{E88EC40F-4623-4774-847C-DA3898524106}" dt="2021-06-09T08:05:40.207" v="191" actId="164"/>
          <ac:spMkLst>
            <pc:docMk/>
            <pc:sldMk cId="3715562829" sldId="297"/>
            <ac:spMk id="53" creationId="{4D629293-58A4-458D-9CFF-96D93BAC68FB}"/>
          </ac:spMkLst>
        </pc:spChg>
        <pc:spChg chg="mod">
          <ac:chgData name="Jeanot" userId="cdf441b5-59e9-4346-906c-b64ac00bf298" providerId="ADAL" clId="{E88EC40F-4623-4774-847C-DA3898524106}" dt="2021-06-09T08:05:40.207" v="191" actId="164"/>
          <ac:spMkLst>
            <pc:docMk/>
            <pc:sldMk cId="3715562829" sldId="297"/>
            <ac:spMk id="54" creationId="{996FD065-B8CF-48B0-9CC7-7BE03AFAAFD1}"/>
          </ac:spMkLst>
        </pc:spChg>
        <pc:spChg chg="del">
          <ac:chgData name="Jeanot" userId="cdf441b5-59e9-4346-906c-b64ac00bf298" providerId="ADAL" clId="{E88EC40F-4623-4774-847C-DA3898524106}" dt="2021-06-09T08:01:49.156" v="147" actId="478"/>
          <ac:spMkLst>
            <pc:docMk/>
            <pc:sldMk cId="3715562829" sldId="297"/>
            <ac:spMk id="59" creationId="{656D029C-40A4-4F31-8EA4-2DD4F0533376}"/>
          </ac:spMkLst>
        </pc:spChg>
        <pc:spChg chg="del">
          <ac:chgData name="Jeanot" userId="cdf441b5-59e9-4346-906c-b64ac00bf298" providerId="ADAL" clId="{E88EC40F-4623-4774-847C-DA3898524106}" dt="2021-06-09T09:21:16.541" v="3040" actId="478"/>
          <ac:spMkLst>
            <pc:docMk/>
            <pc:sldMk cId="3715562829" sldId="297"/>
            <ac:spMk id="60" creationId="{39649335-7AAA-4AA5-A65F-4FC9969BBC31}"/>
          </ac:spMkLst>
        </pc:spChg>
        <pc:grpChg chg="add mod">
          <ac:chgData name="Jeanot" userId="cdf441b5-59e9-4346-906c-b64ac00bf298" providerId="ADAL" clId="{E88EC40F-4623-4774-847C-DA3898524106}" dt="2021-06-09T08:05:40.207" v="191" actId="164"/>
          <ac:grpSpMkLst>
            <pc:docMk/>
            <pc:sldMk cId="3715562829" sldId="297"/>
            <ac:grpSpMk id="9" creationId="{18A3AE5E-F93E-49FC-B3F8-712E33325085}"/>
          </ac:grpSpMkLst>
        </pc:grpChg>
        <pc:grpChg chg="add mod">
          <ac:chgData name="Jeanot" userId="cdf441b5-59e9-4346-906c-b64ac00bf298" providerId="ADAL" clId="{E88EC40F-4623-4774-847C-DA3898524106}" dt="2021-06-09T08:05:56.079" v="193" actId="164"/>
          <ac:grpSpMkLst>
            <pc:docMk/>
            <pc:sldMk cId="3715562829" sldId="297"/>
            <ac:grpSpMk id="10" creationId="{2E495EC6-5B3D-47DC-B597-7D951B76E279}"/>
          </ac:grpSpMkLst>
        </pc:grpChg>
      </pc:sldChg>
      <pc:sldChg chg="addSp delSp modSp add mod modAnim">
        <pc:chgData name="Jeanot" userId="cdf441b5-59e9-4346-906c-b64ac00bf298" providerId="ADAL" clId="{E88EC40F-4623-4774-847C-DA3898524106}" dt="2021-06-09T09:11:37.563" v="2893"/>
        <pc:sldMkLst>
          <pc:docMk/>
          <pc:sldMk cId="2251774890" sldId="298"/>
        </pc:sldMkLst>
        <pc:spChg chg="add del mod">
          <ac:chgData name="Jeanot" userId="cdf441b5-59e9-4346-906c-b64ac00bf298" providerId="ADAL" clId="{E88EC40F-4623-4774-847C-DA3898524106}" dt="2021-06-09T09:09:38.292" v="2857" actId="478"/>
          <ac:spMkLst>
            <pc:docMk/>
            <pc:sldMk cId="2251774890" sldId="298"/>
            <ac:spMk id="8" creationId="{442FB957-0BB9-4771-B67C-4C66AABACCC9}"/>
          </ac:spMkLst>
        </pc:spChg>
        <pc:spChg chg="add del mod ord">
          <ac:chgData name="Jeanot" userId="cdf441b5-59e9-4346-906c-b64ac00bf298" providerId="ADAL" clId="{E88EC40F-4623-4774-847C-DA3898524106}" dt="2021-06-09T09:11:14.443" v="2882"/>
          <ac:spMkLst>
            <pc:docMk/>
            <pc:sldMk cId="2251774890" sldId="298"/>
            <ac:spMk id="9" creationId="{916AADE8-2DEE-4190-AA0E-C9A96A466756}"/>
          </ac:spMkLst>
        </pc:spChg>
        <pc:spChg chg="add del mod">
          <ac:chgData name="Jeanot" userId="cdf441b5-59e9-4346-906c-b64ac00bf298" providerId="ADAL" clId="{E88EC40F-4623-4774-847C-DA3898524106}" dt="2021-06-09T09:11:14.443" v="2882"/>
          <ac:spMkLst>
            <pc:docMk/>
            <pc:sldMk cId="2251774890" sldId="298"/>
            <ac:spMk id="36" creationId="{AC81D838-2008-4948-8E72-638A37DF400B}"/>
          </ac:spMkLst>
        </pc:spChg>
        <pc:spChg chg="mod">
          <ac:chgData name="Jeanot" userId="cdf441b5-59e9-4346-906c-b64ac00bf298" providerId="ADAL" clId="{E88EC40F-4623-4774-847C-DA3898524106}" dt="2021-06-09T09:11:31.128" v="2892" actId="207"/>
          <ac:spMkLst>
            <pc:docMk/>
            <pc:sldMk cId="2251774890" sldId="298"/>
            <ac:spMk id="37" creationId="{77855F8F-97FC-48AA-B6FE-F46DFE7580B4}"/>
          </ac:spMkLst>
        </pc:spChg>
        <pc:grpChg chg="mod">
          <ac:chgData name="Jeanot" userId="cdf441b5-59e9-4346-906c-b64ac00bf298" providerId="ADAL" clId="{E88EC40F-4623-4774-847C-DA3898524106}" dt="2021-06-09T09:09:05.623" v="2852" actId="1076"/>
          <ac:grpSpMkLst>
            <pc:docMk/>
            <pc:sldMk cId="2251774890" sldId="298"/>
            <ac:grpSpMk id="7" creationId="{D616DE9C-43A1-4E73-A07A-D14DD74121AC}"/>
          </ac:grpSpMkLst>
        </pc:grpChg>
      </pc:sldChg>
      <pc:sldChg chg="delSp modSp mod modAnim">
        <pc:chgData name="Jeanot" userId="cdf441b5-59e9-4346-906c-b64ac00bf298" providerId="ADAL" clId="{E88EC40F-4623-4774-847C-DA3898524106}" dt="2021-06-09T14:52:38.518" v="3182" actId="6549"/>
        <pc:sldMkLst>
          <pc:docMk/>
          <pc:sldMk cId="3461155519" sldId="299"/>
        </pc:sldMkLst>
        <pc:spChg chg="mod">
          <ac:chgData name="Jeanot" userId="cdf441b5-59e9-4346-906c-b64ac00bf298" providerId="ADAL" clId="{E88EC40F-4623-4774-847C-DA3898524106}" dt="2021-06-09T14:52:36.043" v="3181" actId="6549"/>
          <ac:spMkLst>
            <pc:docMk/>
            <pc:sldMk cId="3461155519" sldId="299"/>
            <ac:spMk id="5" creationId="{528EBBC5-5DFE-4958-886C-49EAEFF09BEE}"/>
          </ac:spMkLst>
        </pc:spChg>
        <pc:spChg chg="del">
          <ac:chgData name="Jeanot" userId="cdf441b5-59e9-4346-906c-b64ac00bf298" providerId="ADAL" clId="{E88EC40F-4623-4774-847C-DA3898524106}" dt="2021-06-09T08:12:30.176" v="699" actId="478"/>
          <ac:spMkLst>
            <pc:docMk/>
            <pc:sldMk cId="3461155519" sldId="299"/>
            <ac:spMk id="6" creationId="{72EE4B10-BE0A-4356-B9A0-F3368891AA8E}"/>
          </ac:spMkLst>
        </pc:spChg>
      </pc:sldChg>
      <pc:sldChg chg="addSp delSp add del mod">
        <pc:chgData name="Jeanot" userId="cdf441b5-59e9-4346-906c-b64ac00bf298" providerId="ADAL" clId="{E88EC40F-4623-4774-847C-DA3898524106}" dt="2021-06-09T08:56:14.898" v="2355" actId="47"/>
        <pc:sldMkLst>
          <pc:docMk/>
          <pc:sldMk cId="3739579382" sldId="307"/>
        </pc:sldMkLst>
        <pc:grpChg chg="add del">
          <ac:chgData name="Jeanot" userId="cdf441b5-59e9-4346-906c-b64ac00bf298" providerId="ADAL" clId="{E88EC40F-4623-4774-847C-DA3898524106}" dt="2021-06-09T08:56:07.322" v="2353" actId="21"/>
          <ac:grpSpMkLst>
            <pc:docMk/>
            <pc:sldMk cId="3739579382" sldId="307"/>
            <ac:grpSpMk id="2" creationId="{38DE32F2-44C2-45EE-9C04-C6E9A3E12275}"/>
          </ac:grpSpMkLst>
        </pc:grpChg>
      </pc:sldChg>
      <pc:sldChg chg="delSp modSp mod">
        <pc:chgData name="Jeanot" userId="cdf441b5-59e9-4346-906c-b64ac00bf298" providerId="ADAL" clId="{E88EC40F-4623-4774-847C-DA3898524106}" dt="2021-06-09T09:24:49.025" v="3103" actId="207"/>
        <pc:sldMkLst>
          <pc:docMk/>
          <pc:sldMk cId="4285623285" sldId="316"/>
        </pc:sldMkLst>
        <pc:spChg chg="mod">
          <ac:chgData name="Jeanot" userId="cdf441b5-59e9-4346-906c-b64ac00bf298" providerId="ADAL" clId="{E88EC40F-4623-4774-847C-DA3898524106}" dt="2021-06-09T09:24:49.025" v="3103" actId="207"/>
          <ac:spMkLst>
            <pc:docMk/>
            <pc:sldMk cId="4285623285" sldId="316"/>
            <ac:spMk id="3" creationId="{52E91E86-C784-4339-95A7-E248E3A8DDBA}"/>
          </ac:spMkLst>
        </pc:spChg>
        <pc:spChg chg="del">
          <ac:chgData name="Jeanot" userId="cdf441b5-59e9-4346-906c-b64ac00bf298" providerId="ADAL" clId="{E88EC40F-4623-4774-847C-DA3898524106}" dt="2021-06-09T08:47:55.448" v="2006" actId="478"/>
          <ac:spMkLst>
            <pc:docMk/>
            <pc:sldMk cId="4285623285" sldId="316"/>
            <ac:spMk id="5" creationId="{E0F73870-F64A-44EA-A209-E1CAC50878C4}"/>
          </ac:spMkLst>
        </pc:spChg>
      </pc:sldChg>
      <pc:sldChg chg="del">
        <pc:chgData name="Jeanot" userId="cdf441b5-59e9-4346-906c-b64ac00bf298" providerId="ADAL" clId="{E88EC40F-4623-4774-847C-DA3898524106}" dt="2021-06-09T08:12:14.997" v="698" actId="47"/>
        <pc:sldMkLst>
          <pc:docMk/>
          <pc:sldMk cId="1175280318" sldId="321"/>
        </pc:sldMkLst>
      </pc:sldChg>
      <pc:sldChg chg="delSp mod">
        <pc:chgData name="Jeanot" userId="cdf441b5-59e9-4346-906c-b64ac00bf298" providerId="ADAL" clId="{E88EC40F-4623-4774-847C-DA3898524106}" dt="2021-06-09T08:12:33.184" v="700" actId="478"/>
        <pc:sldMkLst>
          <pc:docMk/>
          <pc:sldMk cId="3429161355" sldId="324"/>
        </pc:sldMkLst>
        <pc:spChg chg="del">
          <ac:chgData name="Jeanot" userId="cdf441b5-59e9-4346-906c-b64ac00bf298" providerId="ADAL" clId="{E88EC40F-4623-4774-847C-DA3898524106}" dt="2021-06-09T08:12:33.184" v="700" actId="478"/>
          <ac:spMkLst>
            <pc:docMk/>
            <pc:sldMk cId="3429161355" sldId="324"/>
            <ac:spMk id="6" creationId="{00BE80BD-4ED0-4253-B4A8-2CF5591E8E42}"/>
          </ac:spMkLst>
        </pc:spChg>
      </pc:sldChg>
      <pc:sldChg chg="del">
        <pc:chgData name="Jeanot" userId="cdf441b5-59e9-4346-906c-b64ac00bf298" providerId="ADAL" clId="{E88EC40F-4623-4774-847C-DA3898524106}" dt="2021-06-09T08:00:20.721" v="145" actId="47"/>
        <pc:sldMkLst>
          <pc:docMk/>
          <pc:sldMk cId="3877369876" sldId="329"/>
        </pc:sldMkLst>
      </pc:sldChg>
      <pc:sldChg chg="del">
        <pc:chgData name="Jeanot" userId="cdf441b5-59e9-4346-906c-b64ac00bf298" providerId="ADAL" clId="{E88EC40F-4623-4774-847C-DA3898524106}" dt="2021-06-09T08:07:17.418" v="212" actId="47"/>
        <pc:sldMkLst>
          <pc:docMk/>
          <pc:sldMk cId="723147189" sldId="330"/>
        </pc:sldMkLst>
      </pc:sldChg>
      <pc:sldChg chg="addSp delSp modSp mod modClrScheme chgLayout">
        <pc:chgData name="Jeanot" userId="cdf441b5-59e9-4346-906c-b64ac00bf298" providerId="ADAL" clId="{E88EC40F-4623-4774-847C-DA3898524106}" dt="2021-06-09T08:38:15.996" v="778" actId="1076"/>
        <pc:sldMkLst>
          <pc:docMk/>
          <pc:sldMk cId="3165861161" sldId="334"/>
        </pc:sldMkLst>
        <pc:spChg chg="del mod ord">
          <ac:chgData name="Jeanot" userId="cdf441b5-59e9-4346-906c-b64ac00bf298" providerId="ADAL" clId="{E88EC40F-4623-4774-847C-DA3898524106}" dt="2021-06-09T08:37:44.169" v="730" actId="700"/>
          <ac:spMkLst>
            <pc:docMk/>
            <pc:sldMk cId="3165861161" sldId="334"/>
            <ac:spMk id="4" creationId="{DC6BC753-E369-4C34-AB00-124A156A055D}"/>
          </ac:spMkLst>
        </pc:spChg>
        <pc:spChg chg="del mod ord">
          <ac:chgData name="Jeanot" userId="cdf441b5-59e9-4346-906c-b64ac00bf298" providerId="ADAL" clId="{E88EC40F-4623-4774-847C-DA3898524106}" dt="2021-06-09T08:37:47.077" v="731" actId="478"/>
          <ac:spMkLst>
            <pc:docMk/>
            <pc:sldMk cId="3165861161" sldId="334"/>
            <ac:spMk id="5" creationId="{3CC00FEF-738C-452E-A9B6-2DCC0E8C4234}"/>
          </ac:spMkLst>
        </pc:spChg>
        <pc:spChg chg="add mod ord">
          <ac:chgData name="Jeanot" userId="cdf441b5-59e9-4346-906c-b64ac00bf298" providerId="ADAL" clId="{E88EC40F-4623-4774-847C-DA3898524106}" dt="2021-06-09T08:38:09.044" v="777" actId="20577"/>
          <ac:spMkLst>
            <pc:docMk/>
            <pc:sldMk cId="3165861161" sldId="334"/>
            <ac:spMk id="6" creationId="{62F66171-292D-48B4-8635-439E8F0811FA}"/>
          </ac:spMkLst>
        </pc:spChg>
        <pc:spChg chg="del">
          <ac:chgData name="Jeanot" userId="cdf441b5-59e9-4346-906c-b64ac00bf298" providerId="ADAL" clId="{E88EC40F-4623-4774-847C-DA3898524106}" dt="2021-06-09T08:37:39.702" v="729" actId="478"/>
          <ac:spMkLst>
            <pc:docMk/>
            <pc:sldMk cId="3165861161" sldId="334"/>
            <ac:spMk id="7" creationId="{9C4619C4-114E-4580-9053-9387726FBBFA}"/>
          </ac:spMkLst>
        </pc:spChg>
        <pc:picChg chg="add mod">
          <ac:chgData name="Jeanot" userId="cdf441b5-59e9-4346-906c-b64ac00bf298" providerId="ADAL" clId="{E88EC40F-4623-4774-847C-DA3898524106}" dt="2021-06-09T08:38:15.996" v="778" actId="1076"/>
          <ac:picMkLst>
            <pc:docMk/>
            <pc:sldMk cId="3165861161" sldId="334"/>
            <ac:picMk id="3" creationId="{4FCAC13E-5227-497A-8369-BD7A1636BCAE}"/>
          </ac:picMkLst>
        </pc:picChg>
      </pc:sldChg>
      <pc:sldChg chg="addSp delSp modSp mod modAnim">
        <pc:chgData name="Jeanot" userId="cdf441b5-59e9-4346-906c-b64ac00bf298" providerId="ADAL" clId="{E88EC40F-4623-4774-847C-DA3898524106}" dt="2021-06-09T09:22:07.910" v="3097" actId="20577"/>
        <pc:sldMkLst>
          <pc:docMk/>
          <pc:sldMk cId="3550390120" sldId="335"/>
        </pc:sldMkLst>
        <pc:spChg chg="mod">
          <ac:chgData name="Jeanot" userId="cdf441b5-59e9-4346-906c-b64ac00bf298" providerId="ADAL" clId="{E88EC40F-4623-4774-847C-DA3898524106}" dt="2021-06-09T09:20:13.708" v="3032" actId="403"/>
          <ac:spMkLst>
            <pc:docMk/>
            <pc:sldMk cId="3550390120" sldId="335"/>
            <ac:spMk id="4" creationId="{DC6BC753-E369-4C34-AB00-124A156A055D}"/>
          </ac:spMkLst>
        </pc:spChg>
        <pc:spChg chg="mod">
          <ac:chgData name="Jeanot" userId="cdf441b5-59e9-4346-906c-b64ac00bf298" providerId="ADAL" clId="{E88EC40F-4623-4774-847C-DA3898524106}" dt="2021-06-09T09:22:07.910" v="3097" actId="20577"/>
          <ac:spMkLst>
            <pc:docMk/>
            <pc:sldMk cId="3550390120" sldId="335"/>
            <ac:spMk id="5" creationId="{3CC00FEF-738C-452E-A9B6-2DCC0E8C4234}"/>
          </ac:spMkLst>
        </pc:spChg>
        <pc:spChg chg="del">
          <ac:chgData name="Jeanot" userId="cdf441b5-59e9-4346-906c-b64ac00bf298" providerId="ADAL" clId="{E88EC40F-4623-4774-847C-DA3898524106}" dt="2021-06-09T08:10:49.435" v="631" actId="478"/>
          <ac:spMkLst>
            <pc:docMk/>
            <pc:sldMk cId="3550390120" sldId="335"/>
            <ac:spMk id="7" creationId="{9C4619C4-114E-4580-9053-9387726FBBFA}"/>
          </ac:spMkLst>
        </pc:spChg>
        <pc:picChg chg="add mod">
          <ac:chgData name="Jeanot" userId="cdf441b5-59e9-4346-906c-b64ac00bf298" providerId="ADAL" clId="{E88EC40F-4623-4774-847C-DA3898524106}" dt="2021-06-09T09:20:19.940" v="3033" actId="1076"/>
          <ac:picMkLst>
            <pc:docMk/>
            <pc:sldMk cId="3550390120" sldId="335"/>
            <ac:picMk id="3" creationId="{45DCBCC1-75EE-4F11-9B6D-4A03F607892A}"/>
          </ac:picMkLst>
        </pc:picChg>
      </pc:sldChg>
      <pc:sldChg chg="addSp delSp modSp mod modClrScheme modAnim chgLayout">
        <pc:chgData name="Jeanot" userId="cdf441b5-59e9-4346-906c-b64ac00bf298" providerId="ADAL" clId="{E88EC40F-4623-4774-847C-DA3898524106}" dt="2021-06-09T14:55:43.083" v="3215" actId="465"/>
        <pc:sldMkLst>
          <pc:docMk/>
          <pc:sldMk cId="547673720" sldId="336"/>
        </pc:sldMkLst>
        <pc:spChg chg="mod ord">
          <ac:chgData name="Jeanot" userId="cdf441b5-59e9-4346-906c-b64ac00bf298" providerId="ADAL" clId="{E88EC40F-4623-4774-847C-DA3898524106}" dt="2021-06-09T12:37:33.129" v="3180" actId="1076"/>
          <ac:spMkLst>
            <pc:docMk/>
            <pc:sldMk cId="547673720" sldId="336"/>
            <ac:spMk id="2" creationId="{EF47F0C2-0B17-49A6-BBB3-B029D660758A}"/>
          </ac:spMkLst>
        </pc:spChg>
        <pc:spChg chg="del">
          <ac:chgData name="Jeanot" userId="cdf441b5-59e9-4346-906c-b64ac00bf298" providerId="ADAL" clId="{E88EC40F-4623-4774-847C-DA3898524106}" dt="2021-06-09T08:50:23.262" v="2084" actId="478"/>
          <ac:spMkLst>
            <pc:docMk/>
            <pc:sldMk cId="547673720" sldId="336"/>
            <ac:spMk id="3" creationId="{AB26EB80-97E6-4EAC-9978-C0BEEAE6603E}"/>
          </ac:spMkLst>
        </pc:spChg>
        <pc:spChg chg="del">
          <ac:chgData name="Jeanot" userId="cdf441b5-59e9-4346-906c-b64ac00bf298" providerId="ADAL" clId="{E88EC40F-4623-4774-847C-DA3898524106}" dt="2021-06-09T08:50:29.202" v="2086" actId="478"/>
          <ac:spMkLst>
            <pc:docMk/>
            <pc:sldMk cId="547673720" sldId="336"/>
            <ac:spMk id="4" creationId="{C5260459-C95B-46C5-B2B3-B7E1FD08CA28}"/>
          </ac:spMkLst>
        </pc:spChg>
        <pc:spChg chg="add del mod">
          <ac:chgData name="Jeanot" userId="cdf441b5-59e9-4346-906c-b64ac00bf298" providerId="ADAL" clId="{E88EC40F-4623-4774-847C-DA3898524106}" dt="2021-06-09T08:50:27.083" v="2085" actId="700"/>
          <ac:spMkLst>
            <pc:docMk/>
            <pc:sldMk cId="547673720" sldId="336"/>
            <ac:spMk id="6" creationId="{BCF0CDF1-5488-4095-A518-E6D93549EAC9}"/>
          </ac:spMkLst>
        </pc:spChg>
        <pc:spChg chg="add del mod">
          <ac:chgData name="Jeanot" userId="cdf441b5-59e9-4346-906c-b64ac00bf298" providerId="ADAL" clId="{E88EC40F-4623-4774-847C-DA3898524106}" dt="2021-06-09T08:51:14.091" v="2093" actId="478"/>
          <ac:spMkLst>
            <pc:docMk/>
            <pc:sldMk cId="547673720" sldId="336"/>
            <ac:spMk id="7" creationId="{36F86C7B-CAE8-4773-9AE3-3652544F0101}"/>
          </ac:spMkLst>
        </pc:spChg>
        <pc:spChg chg="add mod">
          <ac:chgData name="Jeanot" userId="cdf441b5-59e9-4346-906c-b64ac00bf298" providerId="ADAL" clId="{E88EC40F-4623-4774-847C-DA3898524106}" dt="2021-06-09T12:34:39.684" v="3133" actId="1076"/>
          <ac:spMkLst>
            <pc:docMk/>
            <pc:sldMk cId="547673720" sldId="336"/>
            <ac:spMk id="8" creationId="{148EB097-7F11-42D9-9955-3F6D4D8797AA}"/>
          </ac:spMkLst>
        </pc:spChg>
        <pc:spChg chg="add mod">
          <ac:chgData name="Jeanot" userId="cdf441b5-59e9-4346-906c-b64ac00bf298" providerId="ADAL" clId="{E88EC40F-4623-4774-847C-DA3898524106}" dt="2021-06-09T12:35:06.309" v="3145" actId="1076"/>
          <ac:spMkLst>
            <pc:docMk/>
            <pc:sldMk cId="547673720" sldId="336"/>
            <ac:spMk id="9" creationId="{03E5313F-7E86-496A-BF7D-D4C6D6653B67}"/>
          </ac:spMkLst>
        </pc:spChg>
        <pc:spChg chg="add mod">
          <ac:chgData name="Jeanot" userId="cdf441b5-59e9-4346-906c-b64ac00bf298" providerId="ADAL" clId="{E88EC40F-4623-4774-847C-DA3898524106}" dt="2021-06-09T12:35:13.596" v="3147" actId="1076"/>
          <ac:spMkLst>
            <pc:docMk/>
            <pc:sldMk cId="547673720" sldId="336"/>
            <ac:spMk id="10" creationId="{8180C853-8FD6-4D82-B5F3-C423147F4709}"/>
          </ac:spMkLst>
        </pc:spChg>
        <pc:spChg chg="add mod">
          <ac:chgData name="Jeanot" userId="cdf441b5-59e9-4346-906c-b64ac00bf298" providerId="ADAL" clId="{E88EC40F-4623-4774-847C-DA3898524106}" dt="2021-06-09T12:34:53.807" v="3139" actId="1076"/>
          <ac:spMkLst>
            <pc:docMk/>
            <pc:sldMk cId="547673720" sldId="336"/>
            <ac:spMk id="11" creationId="{1A5402DA-40CC-4C06-AD6B-5BC2D146169D}"/>
          </ac:spMkLst>
        </pc:spChg>
        <pc:spChg chg="add mod">
          <ac:chgData name="Jeanot" userId="cdf441b5-59e9-4346-906c-b64ac00bf298" providerId="ADAL" clId="{E88EC40F-4623-4774-847C-DA3898524106}" dt="2021-06-09T12:35:27.756" v="3153" actId="1076"/>
          <ac:spMkLst>
            <pc:docMk/>
            <pc:sldMk cId="547673720" sldId="336"/>
            <ac:spMk id="12" creationId="{5EAA849C-3A57-4B70-BF1C-F68FC4734C93}"/>
          </ac:spMkLst>
        </pc:spChg>
        <pc:spChg chg="add mod">
          <ac:chgData name="Jeanot" userId="cdf441b5-59e9-4346-906c-b64ac00bf298" providerId="ADAL" clId="{E88EC40F-4623-4774-847C-DA3898524106}" dt="2021-06-09T12:35:17.889" v="3149" actId="1076"/>
          <ac:spMkLst>
            <pc:docMk/>
            <pc:sldMk cId="547673720" sldId="336"/>
            <ac:spMk id="13" creationId="{4CF1802C-7E26-41FF-8B0F-D21006BDD9A8}"/>
          </ac:spMkLst>
        </pc:spChg>
        <pc:spChg chg="add mod">
          <ac:chgData name="Jeanot" userId="cdf441b5-59e9-4346-906c-b64ac00bf298" providerId="ADAL" clId="{E88EC40F-4623-4774-847C-DA3898524106}" dt="2021-06-09T12:35:16.507" v="3148" actId="1076"/>
          <ac:spMkLst>
            <pc:docMk/>
            <pc:sldMk cId="547673720" sldId="336"/>
            <ac:spMk id="14" creationId="{49147F68-C902-43DA-8F23-C4EBC9C2D37C}"/>
          </ac:spMkLst>
        </pc:spChg>
        <pc:spChg chg="add mod">
          <ac:chgData name="Jeanot" userId="cdf441b5-59e9-4346-906c-b64ac00bf298" providerId="ADAL" clId="{E88EC40F-4623-4774-847C-DA3898524106}" dt="2021-06-09T12:35:22.189" v="3151" actId="1076"/>
          <ac:spMkLst>
            <pc:docMk/>
            <pc:sldMk cId="547673720" sldId="336"/>
            <ac:spMk id="15" creationId="{571B99D1-0422-4BE5-9819-F239BF81AD68}"/>
          </ac:spMkLst>
        </pc:spChg>
        <pc:spChg chg="add mod">
          <ac:chgData name="Jeanot" userId="cdf441b5-59e9-4346-906c-b64ac00bf298" providerId="ADAL" clId="{E88EC40F-4623-4774-847C-DA3898524106}" dt="2021-06-09T12:35:23.826" v="3152" actId="1076"/>
          <ac:spMkLst>
            <pc:docMk/>
            <pc:sldMk cId="547673720" sldId="336"/>
            <ac:spMk id="16" creationId="{49E35F81-BDEA-4114-A2BA-0E78AE80B1D2}"/>
          </ac:spMkLst>
        </pc:spChg>
        <pc:spChg chg="add mod">
          <ac:chgData name="Jeanot" userId="cdf441b5-59e9-4346-906c-b64ac00bf298" providerId="ADAL" clId="{E88EC40F-4623-4774-847C-DA3898524106}" dt="2021-06-09T12:35:20.516" v="3150" actId="1076"/>
          <ac:spMkLst>
            <pc:docMk/>
            <pc:sldMk cId="547673720" sldId="336"/>
            <ac:spMk id="17" creationId="{765ED26C-8824-462E-BC68-E8E5A465E028}"/>
          </ac:spMkLst>
        </pc:spChg>
        <pc:spChg chg="add mod">
          <ac:chgData name="Jeanot" userId="cdf441b5-59e9-4346-906c-b64ac00bf298" providerId="ADAL" clId="{E88EC40F-4623-4774-847C-DA3898524106}" dt="2021-06-09T12:34:48.529" v="3136" actId="1076"/>
          <ac:spMkLst>
            <pc:docMk/>
            <pc:sldMk cId="547673720" sldId="336"/>
            <ac:spMk id="18" creationId="{0FED9EA3-4A45-409F-BD27-224150A8EC9E}"/>
          </ac:spMkLst>
        </pc:spChg>
        <pc:spChg chg="add del mod">
          <ac:chgData name="Jeanot" userId="cdf441b5-59e9-4346-906c-b64ac00bf298" providerId="ADAL" clId="{E88EC40F-4623-4774-847C-DA3898524106}" dt="2021-06-09T08:55:21.826" v="2343" actId="478"/>
          <ac:spMkLst>
            <pc:docMk/>
            <pc:sldMk cId="547673720" sldId="336"/>
            <ac:spMk id="19" creationId="{57EED9C3-56C5-4B89-A694-A483EBE6813C}"/>
          </ac:spMkLst>
        </pc:spChg>
        <pc:spChg chg="add mod">
          <ac:chgData name="Jeanot" userId="cdf441b5-59e9-4346-906c-b64ac00bf298" providerId="ADAL" clId="{E88EC40F-4623-4774-847C-DA3898524106}" dt="2021-06-09T14:55:34.147" v="3214" actId="552"/>
          <ac:spMkLst>
            <pc:docMk/>
            <pc:sldMk cId="547673720" sldId="336"/>
            <ac:spMk id="20" creationId="{ECC4AA73-506B-400D-8DFD-DE9677DA1975}"/>
          </ac:spMkLst>
        </pc:spChg>
        <pc:spChg chg="mod">
          <ac:chgData name="Jeanot" userId="cdf441b5-59e9-4346-906c-b64ac00bf298" providerId="ADAL" clId="{E88EC40F-4623-4774-847C-DA3898524106}" dt="2021-06-09T08:56:12.742" v="2354"/>
          <ac:spMkLst>
            <pc:docMk/>
            <pc:sldMk cId="547673720" sldId="336"/>
            <ac:spMk id="22" creationId="{240592E3-E44D-4303-9FC6-11062975173C}"/>
          </ac:spMkLst>
        </pc:spChg>
        <pc:spChg chg="mod">
          <ac:chgData name="Jeanot" userId="cdf441b5-59e9-4346-906c-b64ac00bf298" providerId="ADAL" clId="{E88EC40F-4623-4774-847C-DA3898524106}" dt="2021-06-09T08:56:12.742" v="2354"/>
          <ac:spMkLst>
            <pc:docMk/>
            <pc:sldMk cId="547673720" sldId="336"/>
            <ac:spMk id="23" creationId="{29CE2839-C0A1-4B5B-A655-609D4EEA9472}"/>
          </ac:spMkLst>
        </pc:spChg>
        <pc:spChg chg="add del mod">
          <ac:chgData name="Jeanot" userId="cdf441b5-59e9-4346-906c-b64ac00bf298" providerId="ADAL" clId="{E88EC40F-4623-4774-847C-DA3898524106}" dt="2021-06-09T09:00:42.694" v="2674" actId="478"/>
          <ac:spMkLst>
            <pc:docMk/>
            <pc:sldMk cId="547673720" sldId="336"/>
            <ac:spMk id="24" creationId="{888E504A-16A5-423C-89E7-535C3F541809}"/>
          </ac:spMkLst>
        </pc:spChg>
        <pc:spChg chg="add del mod">
          <ac:chgData name="Jeanot" userId="cdf441b5-59e9-4346-906c-b64ac00bf298" providerId="ADAL" clId="{E88EC40F-4623-4774-847C-DA3898524106}" dt="2021-06-09T09:00:43.480" v="2675" actId="478"/>
          <ac:spMkLst>
            <pc:docMk/>
            <pc:sldMk cId="547673720" sldId="336"/>
            <ac:spMk id="25" creationId="{C9621650-11B9-428F-A5F0-99A998E8727E}"/>
          </ac:spMkLst>
        </pc:spChg>
        <pc:spChg chg="add del mod">
          <ac:chgData name="Jeanot" userId="cdf441b5-59e9-4346-906c-b64ac00bf298" providerId="ADAL" clId="{E88EC40F-4623-4774-847C-DA3898524106}" dt="2021-06-09T09:00:44.100" v="2676" actId="478"/>
          <ac:spMkLst>
            <pc:docMk/>
            <pc:sldMk cId="547673720" sldId="336"/>
            <ac:spMk id="26" creationId="{ACE98BE0-6E80-4CB2-976D-30385F0ACAB8}"/>
          </ac:spMkLst>
        </pc:spChg>
        <pc:spChg chg="add mod ord">
          <ac:chgData name="Jeanot" userId="cdf441b5-59e9-4346-906c-b64ac00bf298" providerId="ADAL" clId="{E88EC40F-4623-4774-847C-DA3898524106}" dt="2021-06-09T09:02:48.428" v="2759" actId="166"/>
          <ac:spMkLst>
            <pc:docMk/>
            <pc:sldMk cId="547673720" sldId="336"/>
            <ac:spMk id="27" creationId="{594A3697-B1E7-4E5D-9879-E4B59E00C557}"/>
          </ac:spMkLst>
        </pc:spChg>
        <pc:spChg chg="add mod">
          <ac:chgData name="Jeanot" userId="cdf441b5-59e9-4346-906c-b64ac00bf298" providerId="ADAL" clId="{E88EC40F-4623-4774-847C-DA3898524106}" dt="2021-06-09T08:58:21.298" v="2483" actId="108"/>
          <ac:spMkLst>
            <pc:docMk/>
            <pc:sldMk cId="547673720" sldId="336"/>
            <ac:spMk id="28" creationId="{3B4AA8EF-CD90-4660-82C7-E74630429613}"/>
          </ac:spMkLst>
        </pc:spChg>
        <pc:spChg chg="add mod">
          <ac:chgData name="Jeanot" userId="cdf441b5-59e9-4346-906c-b64ac00bf298" providerId="ADAL" clId="{E88EC40F-4623-4774-847C-DA3898524106}" dt="2021-06-09T08:58:21.298" v="2483" actId="108"/>
          <ac:spMkLst>
            <pc:docMk/>
            <pc:sldMk cId="547673720" sldId="336"/>
            <ac:spMk id="29" creationId="{E4621C6E-34EE-46EE-8513-4C0D96DE857E}"/>
          </ac:spMkLst>
        </pc:spChg>
        <pc:spChg chg="add mod ord">
          <ac:chgData name="Jeanot" userId="cdf441b5-59e9-4346-906c-b64ac00bf298" providerId="ADAL" clId="{E88EC40F-4623-4774-847C-DA3898524106}" dt="2021-06-09T08:59:23.086" v="2558" actId="167"/>
          <ac:spMkLst>
            <pc:docMk/>
            <pc:sldMk cId="547673720" sldId="336"/>
            <ac:spMk id="30" creationId="{525FD6C9-88D1-489C-B94D-79C2C9898603}"/>
          </ac:spMkLst>
        </pc:spChg>
        <pc:spChg chg="mod ord">
          <ac:chgData name="Jeanot" userId="cdf441b5-59e9-4346-906c-b64ac00bf298" providerId="ADAL" clId="{E88EC40F-4623-4774-847C-DA3898524106}" dt="2021-06-09T09:02:51.624" v="2760" actId="166"/>
          <ac:spMkLst>
            <pc:docMk/>
            <pc:sldMk cId="547673720" sldId="336"/>
            <ac:spMk id="33" creationId="{0FF214B7-CCB6-4C03-9D08-3C7816A121C4}"/>
          </ac:spMkLst>
        </pc:spChg>
        <pc:spChg chg="mod">
          <ac:chgData name="Jeanot" userId="cdf441b5-59e9-4346-906c-b64ac00bf298" providerId="ADAL" clId="{E88EC40F-4623-4774-847C-DA3898524106}" dt="2021-06-09T08:58:36.421" v="2489"/>
          <ac:spMkLst>
            <pc:docMk/>
            <pc:sldMk cId="547673720" sldId="336"/>
            <ac:spMk id="34" creationId="{971AB040-E9FD-4956-905E-F5DF30C53CDA}"/>
          </ac:spMkLst>
        </pc:spChg>
        <pc:spChg chg="mod">
          <ac:chgData name="Jeanot" userId="cdf441b5-59e9-4346-906c-b64ac00bf298" providerId="ADAL" clId="{E88EC40F-4623-4774-847C-DA3898524106}" dt="2021-06-09T08:58:36.421" v="2489"/>
          <ac:spMkLst>
            <pc:docMk/>
            <pc:sldMk cId="547673720" sldId="336"/>
            <ac:spMk id="35" creationId="{F91BA35A-8C02-46B8-93CA-43A08099D5DF}"/>
          </ac:spMkLst>
        </pc:spChg>
        <pc:spChg chg="mod">
          <ac:chgData name="Jeanot" userId="cdf441b5-59e9-4346-906c-b64ac00bf298" providerId="ADAL" clId="{E88EC40F-4623-4774-847C-DA3898524106}" dt="2021-06-09T08:58:36.421" v="2489"/>
          <ac:spMkLst>
            <pc:docMk/>
            <pc:sldMk cId="547673720" sldId="336"/>
            <ac:spMk id="36" creationId="{08F809CA-361D-4513-A3B7-256ABED8D194}"/>
          </ac:spMkLst>
        </pc:spChg>
        <pc:spChg chg="mod ord">
          <ac:chgData name="Jeanot" userId="cdf441b5-59e9-4346-906c-b64ac00bf298" providerId="ADAL" clId="{E88EC40F-4623-4774-847C-DA3898524106}" dt="2021-06-09T09:02:54.003" v="2761" actId="166"/>
          <ac:spMkLst>
            <pc:docMk/>
            <pc:sldMk cId="547673720" sldId="336"/>
            <ac:spMk id="38" creationId="{FDDF4DC8-C6A3-4071-AF80-318E14DC63F8}"/>
          </ac:spMkLst>
        </pc:spChg>
        <pc:spChg chg="mod">
          <ac:chgData name="Jeanot" userId="cdf441b5-59e9-4346-906c-b64ac00bf298" providerId="ADAL" clId="{E88EC40F-4623-4774-847C-DA3898524106}" dt="2021-06-09T08:58:43.535" v="2511"/>
          <ac:spMkLst>
            <pc:docMk/>
            <pc:sldMk cId="547673720" sldId="336"/>
            <ac:spMk id="39" creationId="{654433C4-D097-4325-9689-2E2047C8A98B}"/>
          </ac:spMkLst>
        </pc:spChg>
        <pc:spChg chg="mod">
          <ac:chgData name="Jeanot" userId="cdf441b5-59e9-4346-906c-b64ac00bf298" providerId="ADAL" clId="{E88EC40F-4623-4774-847C-DA3898524106}" dt="2021-06-09T08:58:43.535" v="2511"/>
          <ac:spMkLst>
            <pc:docMk/>
            <pc:sldMk cId="547673720" sldId="336"/>
            <ac:spMk id="40" creationId="{9491E21D-9911-45C2-BC70-81817E2518B0}"/>
          </ac:spMkLst>
        </pc:spChg>
        <pc:spChg chg="mod">
          <ac:chgData name="Jeanot" userId="cdf441b5-59e9-4346-906c-b64ac00bf298" providerId="ADAL" clId="{E88EC40F-4623-4774-847C-DA3898524106}" dt="2021-06-09T08:58:43.535" v="2511"/>
          <ac:spMkLst>
            <pc:docMk/>
            <pc:sldMk cId="547673720" sldId="336"/>
            <ac:spMk id="41" creationId="{5F874DE6-DEF5-4AE3-9043-733265F03CB2}"/>
          </ac:spMkLst>
        </pc:spChg>
        <pc:spChg chg="mod">
          <ac:chgData name="Jeanot" userId="cdf441b5-59e9-4346-906c-b64ac00bf298" providerId="ADAL" clId="{E88EC40F-4623-4774-847C-DA3898524106}" dt="2021-06-09T08:59:09.612" v="2554" actId="20577"/>
          <ac:spMkLst>
            <pc:docMk/>
            <pc:sldMk cId="547673720" sldId="336"/>
            <ac:spMk id="43" creationId="{E9E344E9-F12D-4797-B2E0-05C7BA4B338E}"/>
          </ac:spMkLst>
        </pc:spChg>
        <pc:spChg chg="mod">
          <ac:chgData name="Jeanot" userId="cdf441b5-59e9-4346-906c-b64ac00bf298" providerId="ADAL" clId="{E88EC40F-4623-4774-847C-DA3898524106}" dt="2021-06-09T08:58:57.077" v="2533"/>
          <ac:spMkLst>
            <pc:docMk/>
            <pc:sldMk cId="547673720" sldId="336"/>
            <ac:spMk id="44" creationId="{B1060884-0B5F-4356-A895-C746C9B53B00}"/>
          </ac:spMkLst>
        </pc:spChg>
        <pc:spChg chg="mod">
          <ac:chgData name="Jeanot" userId="cdf441b5-59e9-4346-906c-b64ac00bf298" providerId="ADAL" clId="{E88EC40F-4623-4774-847C-DA3898524106}" dt="2021-06-09T08:58:57.077" v="2533"/>
          <ac:spMkLst>
            <pc:docMk/>
            <pc:sldMk cId="547673720" sldId="336"/>
            <ac:spMk id="45" creationId="{1ECAD738-9012-4A3B-97B6-F7F4098FF5AB}"/>
          </ac:spMkLst>
        </pc:spChg>
        <pc:spChg chg="mod">
          <ac:chgData name="Jeanot" userId="cdf441b5-59e9-4346-906c-b64ac00bf298" providerId="ADAL" clId="{E88EC40F-4623-4774-847C-DA3898524106}" dt="2021-06-09T08:58:57.077" v="2533"/>
          <ac:spMkLst>
            <pc:docMk/>
            <pc:sldMk cId="547673720" sldId="336"/>
            <ac:spMk id="46" creationId="{83FC6B88-3C5D-4292-8645-3DFD4C38014D}"/>
          </ac:spMkLst>
        </pc:spChg>
        <pc:spChg chg="mod">
          <ac:chgData name="Jeanot" userId="cdf441b5-59e9-4346-906c-b64ac00bf298" providerId="ADAL" clId="{E88EC40F-4623-4774-847C-DA3898524106}" dt="2021-06-09T08:59:11.211" v="2555"/>
          <ac:spMkLst>
            <pc:docMk/>
            <pc:sldMk cId="547673720" sldId="336"/>
            <ac:spMk id="48" creationId="{07FAAEA7-644E-4503-91A2-F0B19DD7B6A0}"/>
          </ac:spMkLst>
        </pc:spChg>
        <pc:spChg chg="mod">
          <ac:chgData name="Jeanot" userId="cdf441b5-59e9-4346-906c-b64ac00bf298" providerId="ADAL" clId="{E88EC40F-4623-4774-847C-DA3898524106}" dt="2021-06-09T08:59:11.211" v="2555"/>
          <ac:spMkLst>
            <pc:docMk/>
            <pc:sldMk cId="547673720" sldId="336"/>
            <ac:spMk id="49" creationId="{2971E95F-EA7A-43E3-B77A-D5ADDE47D9E8}"/>
          </ac:spMkLst>
        </pc:spChg>
        <pc:spChg chg="mod">
          <ac:chgData name="Jeanot" userId="cdf441b5-59e9-4346-906c-b64ac00bf298" providerId="ADAL" clId="{E88EC40F-4623-4774-847C-DA3898524106}" dt="2021-06-09T08:59:11.211" v="2555"/>
          <ac:spMkLst>
            <pc:docMk/>
            <pc:sldMk cId="547673720" sldId="336"/>
            <ac:spMk id="50" creationId="{5711DFED-30B6-4F49-822F-5A2A7CF136D1}"/>
          </ac:spMkLst>
        </pc:spChg>
        <pc:spChg chg="mod">
          <ac:chgData name="Jeanot" userId="cdf441b5-59e9-4346-906c-b64ac00bf298" providerId="ADAL" clId="{E88EC40F-4623-4774-847C-DA3898524106}" dt="2021-06-09T08:59:11.211" v="2555"/>
          <ac:spMkLst>
            <pc:docMk/>
            <pc:sldMk cId="547673720" sldId="336"/>
            <ac:spMk id="51" creationId="{4266D699-07A8-42DC-8367-36B057D4A883}"/>
          </ac:spMkLst>
        </pc:spChg>
        <pc:spChg chg="mod ord">
          <ac:chgData name="Jeanot" userId="cdf441b5-59e9-4346-906c-b64ac00bf298" providerId="ADAL" clId="{E88EC40F-4623-4774-847C-DA3898524106}" dt="2021-06-09T09:02:59.591" v="2763" actId="166"/>
          <ac:spMkLst>
            <pc:docMk/>
            <pc:sldMk cId="547673720" sldId="336"/>
            <ac:spMk id="53" creationId="{F2B58149-C749-4467-B31E-CDE9302C0DD8}"/>
          </ac:spMkLst>
        </pc:spChg>
        <pc:spChg chg="mod">
          <ac:chgData name="Jeanot" userId="cdf441b5-59e9-4346-906c-b64ac00bf298" providerId="ADAL" clId="{E88EC40F-4623-4774-847C-DA3898524106}" dt="2021-06-09T08:59:25.161" v="2559"/>
          <ac:spMkLst>
            <pc:docMk/>
            <pc:sldMk cId="547673720" sldId="336"/>
            <ac:spMk id="54" creationId="{8E5F6AD5-DCD2-4A14-BCB2-2853D88B67CE}"/>
          </ac:spMkLst>
        </pc:spChg>
        <pc:spChg chg="mod">
          <ac:chgData name="Jeanot" userId="cdf441b5-59e9-4346-906c-b64ac00bf298" providerId="ADAL" clId="{E88EC40F-4623-4774-847C-DA3898524106}" dt="2021-06-09T08:59:25.161" v="2559"/>
          <ac:spMkLst>
            <pc:docMk/>
            <pc:sldMk cId="547673720" sldId="336"/>
            <ac:spMk id="55" creationId="{5AEB1B25-ABB3-4731-A1A3-57849392D13D}"/>
          </ac:spMkLst>
        </pc:spChg>
        <pc:spChg chg="mod ord">
          <ac:chgData name="Jeanot" userId="cdf441b5-59e9-4346-906c-b64ac00bf298" providerId="ADAL" clId="{E88EC40F-4623-4774-847C-DA3898524106}" dt="2021-06-09T08:59:40.259" v="2574" actId="167"/>
          <ac:spMkLst>
            <pc:docMk/>
            <pc:sldMk cId="547673720" sldId="336"/>
            <ac:spMk id="56" creationId="{6EA0730F-726D-47E8-9C7B-F00B454F6B7A}"/>
          </ac:spMkLst>
        </pc:spChg>
        <pc:spChg chg="mod ord">
          <ac:chgData name="Jeanot" userId="cdf441b5-59e9-4346-906c-b64ac00bf298" providerId="ADAL" clId="{E88EC40F-4623-4774-847C-DA3898524106}" dt="2021-06-09T09:03:07.941" v="2766" actId="166"/>
          <ac:spMkLst>
            <pc:docMk/>
            <pc:sldMk cId="547673720" sldId="336"/>
            <ac:spMk id="58" creationId="{6FD016FB-D11B-4708-A828-C3E4C9867652}"/>
          </ac:spMkLst>
        </pc:spChg>
        <pc:spChg chg="mod">
          <ac:chgData name="Jeanot" userId="cdf441b5-59e9-4346-906c-b64ac00bf298" providerId="ADAL" clId="{E88EC40F-4623-4774-847C-DA3898524106}" dt="2021-06-09T08:59:31.412" v="2572"/>
          <ac:spMkLst>
            <pc:docMk/>
            <pc:sldMk cId="547673720" sldId="336"/>
            <ac:spMk id="59" creationId="{66921B07-78AB-49BE-B51F-27C1AF001406}"/>
          </ac:spMkLst>
        </pc:spChg>
        <pc:spChg chg="mod">
          <ac:chgData name="Jeanot" userId="cdf441b5-59e9-4346-906c-b64ac00bf298" providerId="ADAL" clId="{E88EC40F-4623-4774-847C-DA3898524106}" dt="2021-06-09T08:59:31.412" v="2572"/>
          <ac:spMkLst>
            <pc:docMk/>
            <pc:sldMk cId="547673720" sldId="336"/>
            <ac:spMk id="60" creationId="{E91B2F3B-4FFF-4B17-A31F-A1AEA2E6DC7D}"/>
          </ac:spMkLst>
        </pc:spChg>
        <pc:spChg chg="mod">
          <ac:chgData name="Jeanot" userId="cdf441b5-59e9-4346-906c-b64ac00bf298" providerId="ADAL" clId="{E88EC40F-4623-4774-847C-DA3898524106}" dt="2021-06-09T08:59:31.412" v="2572"/>
          <ac:spMkLst>
            <pc:docMk/>
            <pc:sldMk cId="547673720" sldId="336"/>
            <ac:spMk id="61" creationId="{9628BA34-3A3E-4CD8-9900-D002D21B5F4E}"/>
          </ac:spMkLst>
        </pc:spChg>
        <pc:spChg chg="mod ord">
          <ac:chgData name="Jeanot" userId="cdf441b5-59e9-4346-906c-b64ac00bf298" providerId="ADAL" clId="{E88EC40F-4623-4774-847C-DA3898524106}" dt="2021-06-09T09:03:10.484" v="2767" actId="166"/>
          <ac:spMkLst>
            <pc:docMk/>
            <pc:sldMk cId="547673720" sldId="336"/>
            <ac:spMk id="63" creationId="{1DE318CD-A99C-4203-8C48-999475288179}"/>
          </ac:spMkLst>
        </pc:spChg>
        <pc:spChg chg="mod">
          <ac:chgData name="Jeanot" userId="cdf441b5-59e9-4346-906c-b64ac00bf298" providerId="ADAL" clId="{E88EC40F-4623-4774-847C-DA3898524106}" dt="2021-06-09T09:00:04.372" v="2610"/>
          <ac:spMkLst>
            <pc:docMk/>
            <pc:sldMk cId="547673720" sldId="336"/>
            <ac:spMk id="64" creationId="{0F0F5EC4-3B7E-4B94-8ACE-BEF480151482}"/>
          </ac:spMkLst>
        </pc:spChg>
        <pc:spChg chg="mod">
          <ac:chgData name="Jeanot" userId="cdf441b5-59e9-4346-906c-b64ac00bf298" providerId="ADAL" clId="{E88EC40F-4623-4774-847C-DA3898524106}" dt="2021-06-09T09:00:04.372" v="2610"/>
          <ac:spMkLst>
            <pc:docMk/>
            <pc:sldMk cId="547673720" sldId="336"/>
            <ac:spMk id="65" creationId="{DD2083A3-9384-4FDC-BA42-4E7F22CF1A7D}"/>
          </ac:spMkLst>
        </pc:spChg>
        <pc:spChg chg="mod ord">
          <ac:chgData name="Jeanot" userId="cdf441b5-59e9-4346-906c-b64ac00bf298" providerId="ADAL" clId="{E88EC40F-4623-4774-847C-DA3898524106}" dt="2021-06-09T09:00:11.715" v="2621" actId="167"/>
          <ac:spMkLst>
            <pc:docMk/>
            <pc:sldMk cId="547673720" sldId="336"/>
            <ac:spMk id="66" creationId="{E6BBF181-153F-49EA-8261-E7BD5C9815F3}"/>
          </ac:spMkLst>
        </pc:spChg>
        <pc:spChg chg="mod">
          <ac:chgData name="Jeanot" userId="cdf441b5-59e9-4346-906c-b64ac00bf298" providerId="ADAL" clId="{E88EC40F-4623-4774-847C-DA3898524106}" dt="2021-06-09T09:00:14.017" v="2622"/>
          <ac:spMkLst>
            <pc:docMk/>
            <pc:sldMk cId="547673720" sldId="336"/>
            <ac:spMk id="68" creationId="{DCABA88D-C647-49E6-9CE2-9AF5FAF28E94}"/>
          </ac:spMkLst>
        </pc:spChg>
        <pc:spChg chg="mod ord">
          <ac:chgData name="Jeanot" userId="cdf441b5-59e9-4346-906c-b64ac00bf298" providerId="ADAL" clId="{E88EC40F-4623-4774-847C-DA3898524106}" dt="2021-06-09T09:03:17.073" v="2769" actId="166"/>
          <ac:spMkLst>
            <pc:docMk/>
            <pc:sldMk cId="547673720" sldId="336"/>
            <ac:spMk id="69" creationId="{72E2FFA9-DD3D-4F28-915F-729C03E05FA7}"/>
          </ac:spMkLst>
        </pc:spChg>
        <pc:spChg chg="mod">
          <ac:chgData name="Jeanot" userId="cdf441b5-59e9-4346-906c-b64ac00bf298" providerId="ADAL" clId="{E88EC40F-4623-4774-847C-DA3898524106}" dt="2021-06-09T09:00:14.017" v="2622"/>
          <ac:spMkLst>
            <pc:docMk/>
            <pc:sldMk cId="547673720" sldId="336"/>
            <ac:spMk id="70" creationId="{1747E470-CFF9-46FE-9EE2-A0EC305CCE47}"/>
          </ac:spMkLst>
        </pc:spChg>
        <pc:spChg chg="mod">
          <ac:chgData name="Jeanot" userId="cdf441b5-59e9-4346-906c-b64ac00bf298" providerId="ADAL" clId="{E88EC40F-4623-4774-847C-DA3898524106}" dt="2021-06-09T09:00:14.017" v="2622"/>
          <ac:spMkLst>
            <pc:docMk/>
            <pc:sldMk cId="547673720" sldId="336"/>
            <ac:spMk id="71" creationId="{04229F53-E16F-446A-85EB-07CE4C437BFA}"/>
          </ac:spMkLst>
        </pc:spChg>
        <pc:spChg chg="mod ord">
          <ac:chgData name="Jeanot" userId="cdf441b5-59e9-4346-906c-b64ac00bf298" providerId="ADAL" clId="{E88EC40F-4623-4774-847C-DA3898524106}" dt="2021-06-09T09:02:56.875" v="2762" actId="166"/>
          <ac:spMkLst>
            <pc:docMk/>
            <pc:sldMk cId="547673720" sldId="336"/>
            <ac:spMk id="73" creationId="{864BAA34-A6C3-4E5B-ADC7-EB61E528ACBB}"/>
          </ac:spMkLst>
        </pc:spChg>
        <pc:spChg chg="mod">
          <ac:chgData name="Jeanot" userId="cdf441b5-59e9-4346-906c-b64ac00bf298" providerId="ADAL" clId="{E88EC40F-4623-4774-847C-DA3898524106}" dt="2021-06-09T09:00:30.169" v="2659"/>
          <ac:spMkLst>
            <pc:docMk/>
            <pc:sldMk cId="547673720" sldId="336"/>
            <ac:spMk id="74" creationId="{4DA41AD7-5C2F-4F87-A90A-63905FB77CB6}"/>
          </ac:spMkLst>
        </pc:spChg>
        <pc:spChg chg="mod">
          <ac:chgData name="Jeanot" userId="cdf441b5-59e9-4346-906c-b64ac00bf298" providerId="ADAL" clId="{E88EC40F-4623-4774-847C-DA3898524106}" dt="2021-06-09T09:00:30.169" v="2659"/>
          <ac:spMkLst>
            <pc:docMk/>
            <pc:sldMk cId="547673720" sldId="336"/>
            <ac:spMk id="75" creationId="{A001591E-067D-456D-819D-CDEEB8BEAB9A}"/>
          </ac:spMkLst>
        </pc:spChg>
        <pc:spChg chg="mod ord">
          <ac:chgData name="Jeanot" userId="cdf441b5-59e9-4346-906c-b64ac00bf298" providerId="ADAL" clId="{E88EC40F-4623-4774-847C-DA3898524106}" dt="2021-06-09T09:00:56.044" v="2681" actId="167"/>
          <ac:spMkLst>
            <pc:docMk/>
            <pc:sldMk cId="547673720" sldId="336"/>
            <ac:spMk id="76" creationId="{B541A296-1C0A-481D-87DD-D251F5B8B2D9}"/>
          </ac:spMkLst>
        </pc:spChg>
        <pc:spChg chg="mod ord">
          <ac:chgData name="Jeanot" userId="cdf441b5-59e9-4346-906c-b64ac00bf298" providerId="ADAL" clId="{E88EC40F-4623-4774-847C-DA3898524106}" dt="2021-06-09T09:03:02.360" v="2764" actId="166"/>
          <ac:spMkLst>
            <pc:docMk/>
            <pc:sldMk cId="547673720" sldId="336"/>
            <ac:spMk id="78" creationId="{4A13EAA2-104D-4C39-BBB5-93C2A5CB90BD}"/>
          </ac:spMkLst>
        </pc:spChg>
        <pc:spChg chg="mod">
          <ac:chgData name="Jeanot" userId="cdf441b5-59e9-4346-906c-b64ac00bf298" providerId="ADAL" clId="{E88EC40F-4623-4774-847C-DA3898524106}" dt="2021-06-09T09:00:36.067" v="2665"/>
          <ac:spMkLst>
            <pc:docMk/>
            <pc:sldMk cId="547673720" sldId="336"/>
            <ac:spMk id="79" creationId="{D2F92F54-EF1B-482F-A747-532307A7C8BE}"/>
          </ac:spMkLst>
        </pc:spChg>
        <pc:spChg chg="mod">
          <ac:chgData name="Jeanot" userId="cdf441b5-59e9-4346-906c-b64ac00bf298" providerId="ADAL" clId="{E88EC40F-4623-4774-847C-DA3898524106}" dt="2021-06-09T09:00:36.067" v="2665"/>
          <ac:spMkLst>
            <pc:docMk/>
            <pc:sldMk cId="547673720" sldId="336"/>
            <ac:spMk id="80" creationId="{7F4DE124-F3FD-4CD9-B48E-E759963BE94D}"/>
          </ac:spMkLst>
        </pc:spChg>
        <pc:spChg chg="mod">
          <ac:chgData name="Jeanot" userId="cdf441b5-59e9-4346-906c-b64ac00bf298" providerId="ADAL" clId="{E88EC40F-4623-4774-847C-DA3898524106}" dt="2021-06-09T09:00:36.067" v="2665"/>
          <ac:spMkLst>
            <pc:docMk/>
            <pc:sldMk cId="547673720" sldId="336"/>
            <ac:spMk id="81" creationId="{67868572-0E43-4550-8D9A-0C667D3821AA}"/>
          </ac:spMkLst>
        </pc:spChg>
        <pc:spChg chg="mod ord">
          <ac:chgData name="Jeanot" userId="cdf441b5-59e9-4346-906c-b64ac00bf298" providerId="ADAL" clId="{E88EC40F-4623-4774-847C-DA3898524106}" dt="2021-06-09T09:03:05.332" v="2765" actId="166"/>
          <ac:spMkLst>
            <pc:docMk/>
            <pc:sldMk cId="547673720" sldId="336"/>
            <ac:spMk id="83" creationId="{13EE6F22-38BD-44B6-8A21-FB7374A37601}"/>
          </ac:spMkLst>
        </pc:spChg>
        <pc:spChg chg="mod">
          <ac:chgData name="Jeanot" userId="cdf441b5-59e9-4346-906c-b64ac00bf298" providerId="ADAL" clId="{E88EC40F-4623-4774-847C-DA3898524106}" dt="2021-06-09T09:02:01.984" v="2706"/>
          <ac:spMkLst>
            <pc:docMk/>
            <pc:sldMk cId="547673720" sldId="336"/>
            <ac:spMk id="84" creationId="{70A00639-9A09-4ED8-8F3F-E4C98317E8D8}"/>
          </ac:spMkLst>
        </pc:spChg>
        <pc:spChg chg="mod">
          <ac:chgData name="Jeanot" userId="cdf441b5-59e9-4346-906c-b64ac00bf298" providerId="ADAL" clId="{E88EC40F-4623-4774-847C-DA3898524106}" dt="2021-06-09T09:02:01.984" v="2706"/>
          <ac:spMkLst>
            <pc:docMk/>
            <pc:sldMk cId="547673720" sldId="336"/>
            <ac:spMk id="85" creationId="{EE81BD79-CF04-4AA5-884F-BD4B12C4187C}"/>
          </ac:spMkLst>
        </pc:spChg>
        <pc:spChg chg="mod">
          <ac:chgData name="Jeanot" userId="cdf441b5-59e9-4346-906c-b64ac00bf298" providerId="ADAL" clId="{E88EC40F-4623-4774-847C-DA3898524106}" dt="2021-06-09T09:02:01.984" v="2706"/>
          <ac:spMkLst>
            <pc:docMk/>
            <pc:sldMk cId="547673720" sldId="336"/>
            <ac:spMk id="86" creationId="{6FC4E3C1-7446-4DB9-BB73-1053609954D4}"/>
          </ac:spMkLst>
        </pc:spChg>
        <pc:spChg chg="mod ord">
          <ac:chgData name="Jeanot" userId="cdf441b5-59e9-4346-906c-b64ac00bf298" providerId="ADAL" clId="{E88EC40F-4623-4774-847C-DA3898524106}" dt="2021-06-09T09:03:13.848" v="2768" actId="166"/>
          <ac:spMkLst>
            <pc:docMk/>
            <pc:sldMk cId="547673720" sldId="336"/>
            <ac:spMk id="88" creationId="{1C3B1309-8286-4788-8572-945B65D12A58}"/>
          </ac:spMkLst>
        </pc:spChg>
        <pc:spChg chg="mod">
          <ac:chgData name="Jeanot" userId="cdf441b5-59e9-4346-906c-b64ac00bf298" providerId="ADAL" clId="{E88EC40F-4623-4774-847C-DA3898524106}" dt="2021-06-09T09:02:29.382" v="2742"/>
          <ac:spMkLst>
            <pc:docMk/>
            <pc:sldMk cId="547673720" sldId="336"/>
            <ac:spMk id="89" creationId="{4B5E87CB-6F26-4322-A5F5-212EF8E993E1}"/>
          </ac:spMkLst>
        </pc:spChg>
        <pc:spChg chg="mod">
          <ac:chgData name="Jeanot" userId="cdf441b5-59e9-4346-906c-b64ac00bf298" providerId="ADAL" clId="{E88EC40F-4623-4774-847C-DA3898524106}" dt="2021-06-09T09:02:29.382" v="2742"/>
          <ac:spMkLst>
            <pc:docMk/>
            <pc:sldMk cId="547673720" sldId="336"/>
            <ac:spMk id="90" creationId="{75EA8A03-887C-4A86-BA5D-2A861023939D}"/>
          </ac:spMkLst>
        </pc:spChg>
        <pc:spChg chg="mod ord">
          <ac:chgData name="Jeanot" userId="cdf441b5-59e9-4346-906c-b64ac00bf298" providerId="ADAL" clId="{E88EC40F-4623-4774-847C-DA3898524106}" dt="2021-06-09T09:02:45.129" v="2758" actId="167"/>
          <ac:spMkLst>
            <pc:docMk/>
            <pc:sldMk cId="547673720" sldId="336"/>
            <ac:spMk id="91" creationId="{B378DBF6-DA5E-4E75-B078-9F799B610202}"/>
          </ac:spMkLst>
        </pc:spChg>
        <pc:spChg chg="add mod">
          <ac:chgData name="Jeanot" userId="cdf441b5-59e9-4346-906c-b64ac00bf298" providerId="ADAL" clId="{E88EC40F-4623-4774-847C-DA3898524106}" dt="2021-06-09T12:34:36.931" v="3132" actId="1076"/>
          <ac:spMkLst>
            <pc:docMk/>
            <pc:sldMk cId="547673720" sldId="336"/>
            <ac:spMk id="92" creationId="{4EE6636C-A673-4BD3-AE85-D9A5F17B8E90}"/>
          </ac:spMkLst>
        </pc:spChg>
        <pc:spChg chg="add mod">
          <ac:chgData name="Jeanot" userId="cdf441b5-59e9-4346-906c-b64ac00bf298" providerId="ADAL" clId="{E88EC40F-4623-4774-847C-DA3898524106}" dt="2021-06-09T14:55:43.083" v="3215" actId="465"/>
          <ac:spMkLst>
            <pc:docMk/>
            <pc:sldMk cId="547673720" sldId="336"/>
            <ac:spMk id="93" creationId="{D6A81E20-B094-495D-8776-4350CC23B565}"/>
          </ac:spMkLst>
        </pc:spChg>
        <pc:spChg chg="add mod">
          <ac:chgData name="Jeanot" userId="cdf441b5-59e9-4346-906c-b64ac00bf298" providerId="ADAL" clId="{E88EC40F-4623-4774-847C-DA3898524106}" dt="2021-06-09T14:55:43.083" v="3215" actId="465"/>
          <ac:spMkLst>
            <pc:docMk/>
            <pc:sldMk cId="547673720" sldId="336"/>
            <ac:spMk id="94" creationId="{CBF48764-FDD8-484A-8297-FB10654B714B}"/>
          </ac:spMkLst>
        </pc:spChg>
        <pc:spChg chg="add mod">
          <ac:chgData name="Jeanot" userId="cdf441b5-59e9-4346-906c-b64ac00bf298" providerId="ADAL" clId="{E88EC40F-4623-4774-847C-DA3898524106}" dt="2021-06-09T14:55:43.083" v="3215" actId="465"/>
          <ac:spMkLst>
            <pc:docMk/>
            <pc:sldMk cId="547673720" sldId="336"/>
            <ac:spMk id="95" creationId="{020E6B84-53B5-428D-8AB5-F8F1C566D9C8}"/>
          </ac:spMkLst>
        </pc:spChg>
        <pc:spChg chg="add mod">
          <ac:chgData name="Jeanot" userId="cdf441b5-59e9-4346-906c-b64ac00bf298" providerId="ADAL" clId="{E88EC40F-4623-4774-847C-DA3898524106}" dt="2021-06-09T14:55:43.083" v="3215" actId="465"/>
          <ac:spMkLst>
            <pc:docMk/>
            <pc:sldMk cId="547673720" sldId="336"/>
            <ac:spMk id="96" creationId="{65A2B522-F4F6-4C70-89AD-F5120E0EEA61}"/>
          </ac:spMkLst>
        </pc:spChg>
        <pc:spChg chg="add mod">
          <ac:chgData name="Jeanot" userId="cdf441b5-59e9-4346-906c-b64ac00bf298" providerId="ADAL" clId="{E88EC40F-4623-4774-847C-DA3898524106}" dt="2021-06-09T14:55:34.147" v="3214" actId="552"/>
          <ac:spMkLst>
            <pc:docMk/>
            <pc:sldMk cId="547673720" sldId="336"/>
            <ac:spMk id="97" creationId="{E1864A81-6A11-43DB-AD79-01FB9E670CEC}"/>
          </ac:spMkLst>
        </pc:spChg>
        <pc:grpChg chg="add del mod">
          <ac:chgData name="Jeanot" userId="cdf441b5-59e9-4346-906c-b64ac00bf298" providerId="ADAL" clId="{E88EC40F-4623-4774-847C-DA3898524106}" dt="2021-06-09T09:00:44.765" v="2677" actId="478"/>
          <ac:grpSpMkLst>
            <pc:docMk/>
            <pc:sldMk cId="547673720" sldId="336"/>
            <ac:grpSpMk id="21" creationId="{67059230-641B-4658-99FC-080D9AFEC4BF}"/>
          </ac:grpSpMkLst>
        </pc:grpChg>
        <pc:grpChg chg="add mod">
          <ac:chgData name="Jeanot" userId="cdf441b5-59e9-4346-906c-b64ac00bf298" providerId="ADAL" clId="{E88EC40F-4623-4774-847C-DA3898524106}" dt="2021-06-09T12:35:31.783" v="3154" actId="1076"/>
          <ac:grpSpMkLst>
            <pc:docMk/>
            <pc:sldMk cId="547673720" sldId="336"/>
            <ac:grpSpMk id="31" creationId="{FC11899E-AE4F-40DD-8183-A056BA5A8167}"/>
          </ac:grpSpMkLst>
        </pc:grpChg>
        <pc:grpChg chg="add mod">
          <ac:chgData name="Jeanot" userId="cdf441b5-59e9-4346-906c-b64ac00bf298" providerId="ADAL" clId="{E88EC40F-4623-4774-847C-DA3898524106}" dt="2021-06-09T12:36:40.486" v="3171" actId="1076"/>
          <ac:grpSpMkLst>
            <pc:docMk/>
            <pc:sldMk cId="547673720" sldId="336"/>
            <ac:grpSpMk id="32" creationId="{568DFD09-27E1-46F4-B036-0512F762EF54}"/>
          </ac:grpSpMkLst>
        </pc:grpChg>
        <pc:grpChg chg="add mod">
          <ac:chgData name="Jeanot" userId="cdf441b5-59e9-4346-906c-b64ac00bf298" providerId="ADAL" clId="{E88EC40F-4623-4774-847C-DA3898524106}" dt="2021-06-09T12:36:35.479" v="3170" actId="1076"/>
          <ac:grpSpMkLst>
            <pc:docMk/>
            <pc:sldMk cId="547673720" sldId="336"/>
            <ac:grpSpMk id="37" creationId="{E7E17A82-4D3B-48EC-81ED-3D805797DB02}"/>
          </ac:grpSpMkLst>
        </pc:grpChg>
        <pc:grpChg chg="add del mod">
          <ac:chgData name="Jeanot" userId="cdf441b5-59e9-4346-906c-b64ac00bf298" providerId="ADAL" clId="{E88EC40F-4623-4774-847C-DA3898524106}" dt="2021-06-09T08:59:16.590" v="2557" actId="478"/>
          <ac:grpSpMkLst>
            <pc:docMk/>
            <pc:sldMk cId="547673720" sldId="336"/>
            <ac:grpSpMk id="42" creationId="{D2892E58-B6DD-46D1-83EF-00543D104E51}"/>
          </ac:grpSpMkLst>
        </pc:grpChg>
        <pc:grpChg chg="add del mod">
          <ac:chgData name="Jeanot" userId="cdf441b5-59e9-4346-906c-b64ac00bf298" providerId="ADAL" clId="{E88EC40F-4623-4774-847C-DA3898524106}" dt="2021-06-09T08:59:16.590" v="2557" actId="478"/>
          <ac:grpSpMkLst>
            <pc:docMk/>
            <pc:sldMk cId="547673720" sldId="336"/>
            <ac:grpSpMk id="47" creationId="{8443BFC0-3A18-4961-87F1-807E0509D378}"/>
          </ac:grpSpMkLst>
        </pc:grpChg>
        <pc:grpChg chg="add mod">
          <ac:chgData name="Jeanot" userId="cdf441b5-59e9-4346-906c-b64ac00bf298" providerId="ADAL" clId="{E88EC40F-4623-4774-847C-DA3898524106}" dt="2021-06-09T12:36:54.527" v="3173" actId="1076"/>
          <ac:grpSpMkLst>
            <pc:docMk/>
            <pc:sldMk cId="547673720" sldId="336"/>
            <ac:grpSpMk id="52" creationId="{7C5FA5E9-AABB-40D9-B81C-9417067EF49C}"/>
          </ac:grpSpMkLst>
        </pc:grpChg>
        <pc:grpChg chg="add mod">
          <ac:chgData name="Jeanot" userId="cdf441b5-59e9-4346-906c-b64ac00bf298" providerId="ADAL" clId="{E88EC40F-4623-4774-847C-DA3898524106}" dt="2021-06-09T12:36:17.018" v="3165" actId="465"/>
          <ac:grpSpMkLst>
            <pc:docMk/>
            <pc:sldMk cId="547673720" sldId="336"/>
            <ac:grpSpMk id="57" creationId="{51071EDC-04DB-41D1-9881-9ECC0F7B9B76}"/>
          </ac:grpSpMkLst>
        </pc:grpChg>
        <pc:grpChg chg="add mod">
          <ac:chgData name="Jeanot" userId="cdf441b5-59e9-4346-906c-b64ac00bf298" providerId="ADAL" clId="{E88EC40F-4623-4774-847C-DA3898524106}" dt="2021-06-09T12:37:17.934" v="3177" actId="1076"/>
          <ac:grpSpMkLst>
            <pc:docMk/>
            <pc:sldMk cId="547673720" sldId="336"/>
            <ac:grpSpMk id="62" creationId="{30B8E06D-A610-4751-87C6-4C27EF85CEEB}"/>
          </ac:grpSpMkLst>
        </pc:grpChg>
        <pc:grpChg chg="add mod">
          <ac:chgData name="Jeanot" userId="cdf441b5-59e9-4346-906c-b64ac00bf298" providerId="ADAL" clId="{E88EC40F-4623-4774-847C-DA3898524106}" dt="2021-06-09T12:37:14.840" v="3176" actId="1076"/>
          <ac:grpSpMkLst>
            <pc:docMk/>
            <pc:sldMk cId="547673720" sldId="336"/>
            <ac:grpSpMk id="67" creationId="{BA2AF52B-585C-480B-A7C3-369CECBFCC84}"/>
          </ac:grpSpMkLst>
        </pc:grpChg>
        <pc:grpChg chg="add mod">
          <ac:chgData name="Jeanot" userId="cdf441b5-59e9-4346-906c-b64ac00bf298" providerId="ADAL" clId="{E88EC40F-4623-4774-847C-DA3898524106}" dt="2021-06-09T12:36:45.920" v="3172" actId="1076"/>
          <ac:grpSpMkLst>
            <pc:docMk/>
            <pc:sldMk cId="547673720" sldId="336"/>
            <ac:grpSpMk id="72" creationId="{3CADE540-796C-47FD-B361-1C6394197DC3}"/>
          </ac:grpSpMkLst>
        </pc:grpChg>
        <pc:grpChg chg="add mod">
          <ac:chgData name="Jeanot" userId="cdf441b5-59e9-4346-906c-b64ac00bf298" providerId="ADAL" clId="{E88EC40F-4623-4774-847C-DA3898524106}" dt="2021-06-09T12:37:04.040" v="3174" actId="1076"/>
          <ac:grpSpMkLst>
            <pc:docMk/>
            <pc:sldMk cId="547673720" sldId="336"/>
            <ac:grpSpMk id="77" creationId="{239B4766-C438-48E9-85DC-C28FDDD3C522}"/>
          </ac:grpSpMkLst>
        </pc:grpChg>
        <pc:grpChg chg="add mod">
          <ac:chgData name="Jeanot" userId="cdf441b5-59e9-4346-906c-b64ac00bf298" providerId="ADAL" clId="{E88EC40F-4623-4774-847C-DA3898524106}" dt="2021-06-09T12:37:07.143" v="3175" actId="1076"/>
          <ac:grpSpMkLst>
            <pc:docMk/>
            <pc:sldMk cId="547673720" sldId="336"/>
            <ac:grpSpMk id="82" creationId="{A6F51781-8741-4C0E-AFD1-41F4117811DA}"/>
          </ac:grpSpMkLst>
        </pc:grpChg>
        <pc:grpChg chg="add mod">
          <ac:chgData name="Jeanot" userId="cdf441b5-59e9-4346-906c-b64ac00bf298" providerId="ADAL" clId="{E88EC40F-4623-4774-847C-DA3898524106}" dt="2021-06-09T12:36:24.328" v="3167" actId="1076"/>
          <ac:grpSpMkLst>
            <pc:docMk/>
            <pc:sldMk cId="547673720" sldId="336"/>
            <ac:grpSpMk id="87" creationId="{FA52F2F3-9EF2-4763-AF20-BB029EC0B3F7}"/>
          </ac:grpSpMkLst>
        </pc:grpChg>
      </pc:sldChg>
      <pc:sldChg chg="addSp delSp modSp mod modAnim">
        <pc:chgData name="Jeanot" userId="cdf441b5-59e9-4346-906c-b64ac00bf298" providerId="ADAL" clId="{E88EC40F-4623-4774-847C-DA3898524106}" dt="2021-06-09T09:20:52.614" v="3039" actId="20577"/>
        <pc:sldMkLst>
          <pc:docMk/>
          <pc:sldMk cId="3925748139" sldId="337"/>
        </pc:sldMkLst>
        <pc:spChg chg="add del mod">
          <ac:chgData name="Jeanot" userId="cdf441b5-59e9-4346-906c-b64ac00bf298" providerId="ADAL" clId="{E88EC40F-4623-4774-847C-DA3898524106}" dt="2021-06-09T09:20:36.064" v="3037" actId="478"/>
          <ac:spMkLst>
            <pc:docMk/>
            <pc:sldMk cId="3925748139" sldId="337"/>
            <ac:spMk id="3" creationId="{5AC8B34A-493B-4C3C-A332-BD219EFB1BB3}"/>
          </ac:spMkLst>
        </pc:spChg>
        <pc:spChg chg="del mod">
          <ac:chgData name="Jeanot" userId="cdf441b5-59e9-4346-906c-b64ac00bf298" providerId="ADAL" clId="{E88EC40F-4623-4774-847C-DA3898524106}" dt="2021-06-09T09:20:30.669" v="3034" actId="478"/>
          <ac:spMkLst>
            <pc:docMk/>
            <pc:sldMk cId="3925748139" sldId="337"/>
            <ac:spMk id="4" creationId="{DC6BC753-E369-4C34-AB00-124A156A055D}"/>
          </ac:spMkLst>
        </pc:spChg>
        <pc:spChg chg="mod">
          <ac:chgData name="Jeanot" userId="cdf441b5-59e9-4346-906c-b64ac00bf298" providerId="ADAL" clId="{E88EC40F-4623-4774-847C-DA3898524106}" dt="2021-06-09T09:20:52.614" v="3039" actId="20577"/>
          <ac:spMkLst>
            <pc:docMk/>
            <pc:sldMk cId="3925748139" sldId="337"/>
            <ac:spMk id="5" creationId="{3CC00FEF-738C-452E-A9B6-2DCC0E8C4234}"/>
          </ac:spMkLst>
        </pc:spChg>
        <pc:spChg chg="del">
          <ac:chgData name="Jeanot" userId="cdf441b5-59e9-4346-906c-b64ac00bf298" providerId="ADAL" clId="{E88EC40F-4623-4774-847C-DA3898524106}" dt="2021-06-09T08:43:01.252" v="1318" actId="478"/>
          <ac:spMkLst>
            <pc:docMk/>
            <pc:sldMk cId="3925748139" sldId="337"/>
            <ac:spMk id="7" creationId="{9C4619C4-114E-4580-9053-9387726FBBFA}"/>
          </ac:spMkLst>
        </pc:spChg>
        <pc:spChg chg="add del mod">
          <ac:chgData name="Jeanot" userId="cdf441b5-59e9-4346-906c-b64ac00bf298" providerId="ADAL" clId="{E88EC40F-4623-4774-847C-DA3898524106}" dt="2021-06-09T09:20:34.166" v="3036"/>
          <ac:spMkLst>
            <pc:docMk/>
            <pc:sldMk cId="3925748139" sldId="337"/>
            <ac:spMk id="8" creationId="{CF199257-CAEE-42EE-8C13-DCA9E085E635}"/>
          </ac:spMkLst>
        </pc:spChg>
        <pc:spChg chg="add mod">
          <ac:chgData name="Jeanot" userId="cdf441b5-59e9-4346-906c-b64ac00bf298" providerId="ADAL" clId="{E88EC40F-4623-4774-847C-DA3898524106}" dt="2021-06-09T09:20:36.349" v="3038"/>
          <ac:spMkLst>
            <pc:docMk/>
            <pc:sldMk cId="3925748139" sldId="337"/>
            <ac:spMk id="10" creationId="{262CF998-FB6C-4CDE-99F3-3850DEC3300B}"/>
          </ac:spMkLst>
        </pc:spChg>
        <pc:picChg chg="add del mod">
          <ac:chgData name="Jeanot" userId="cdf441b5-59e9-4346-906c-b64ac00bf298" providerId="ADAL" clId="{E88EC40F-4623-4774-847C-DA3898524106}" dt="2021-06-09T09:20:34.166" v="3036"/>
          <ac:picMkLst>
            <pc:docMk/>
            <pc:sldMk cId="3925748139" sldId="337"/>
            <ac:picMk id="9" creationId="{237668F9-A8BA-4719-A5C0-152DA4535009}"/>
          </ac:picMkLst>
        </pc:picChg>
        <pc:picChg chg="add mod">
          <ac:chgData name="Jeanot" userId="cdf441b5-59e9-4346-906c-b64ac00bf298" providerId="ADAL" clId="{E88EC40F-4623-4774-847C-DA3898524106}" dt="2021-06-09T09:20:36.349" v="3038"/>
          <ac:picMkLst>
            <pc:docMk/>
            <pc:sldMk cId="3925748139" sldId="337"/>
            <ac:picMk id="11" creationId="{356F45D6-2A48-4926-B90B-283CEAB01FD0}"/>
          </ac:picMkLst>
        </pc:picChg>
      </pc:sldChg>
      <pc:sldChg chg="addSp delSp modSp mod">
        <pc:chgData name="Jeanot" userId="cdf441b5-59e9-4346-906c-b64ac00bf298" providerId="ADAL" clId="{E88EC40F-4623-4774-847C-DA3898524106}" dt="2021-06-09T14:55:48.876" v="3216" actId="478"/>
        <pc:sldMkLst>
          <pc:docMk/>
          <pc:sldMk cId="1711266939" sldId="342"/>
        </pc:sldMkLst>
        <pc:spChg chg="add del mod">
          <ac:chgData name="Jeanot" userId="cdf441b5-59e9-4346-906c-b64ac00bf298" providerId="ADAL" clId="{E88EC40F-4623-4774-847C-DA3898524106}" dt="2021-06-09T14:55:48.876" v="3216" actId="478"/>
          <ac:spMkLst>
            <pc:docMk/>
            <pc:sldMk cId="1711266939" sldId="342"/>
            <ac:spMk id="3" creationId="{9D914889-1175-4BF1-AEE7-BA0321CFFE58}"/>
          </ac:spMkLst>
        </pc:spChg>
        <pc:spChg chg="add mod">
          <ac:chgData name="Jeanot" userId="cdf441b5-59e9-4346-906c-b64ac00bf298" providerId="ADAL" clId="{E88EC40F-4623-4774-847C-DA3898524106}" dt="2021-06-09T07:45:28.747" v="50" actId="13822"/>
          <ac:spMkLst>
            <pc:docMk/>
            <pc:sldMk cId="1711266939" sldId="342"/>
            <ac:spMk id="4" creationId="{6EA48386-BCFC-4C5F-9094-8C20B0A39A7E}"/>
          </ac:spMkLst>
        </pc:spChg>
        <pc:spChg chg="add del mod">
          <ac:chgData name="Jeanot" userId="cdf441b5-59e9-4346-906c-b64ac00bf298" providerId="ADAL" clId="{E88EC40F-4623-4774-847C-DA3898524106}" dt="2021-06-09T07:45:10" v="11" actId="478"/>
          <ac:spMkLst>
            <pc:docMk/>
            <pc:sldMk cId="1711266939" sldId="342"/>
            <ac:spMk id="6" creationId="{BCF1F08A-647B-4369-ACF3-8C76537AB6D9}"/>
          </ac:spMkLst>
        </pc:spChg>
      </pc:sldChg>
      <pc:sldChg chg="addSp delSp modSp new mod modClrScheme modAnim chgLayout">
        <pc:chgData name="Jeanot" userId="cdf441b5-59e9-4346-906c-b64ac00bf298" providerId="ADAL" clId="{E88EC40F-4623-4774-847C-DA3898524106}" dt="2021-06-09T09:12:52.111" v="2901" actId="478"/>
        <pc:sldMkLst>
          <pc:docMk/>
          <pc:sldMk cId="394527765" sldId="345"/>
        </pc:sldMkLst>
        <pc:spChg chg="del mod ord">
          <ac:chgData name="Jeanot" userId="cdf441b5-59e9-4346-906c-b64ac00bf298" providerId="ADAL" clId="{E88EC40F-4623-4774-847C-DA3898524106}" dt="2021-06-09T07:56:31.440" v="52" actId="700"/>
          <ac:spMkLst>
            <pc:docMk/>
            <pc:sldMk cId="394527765" sldId="345"/>
            <ac:spMk id="2" creationId="{6FC3B460-760F-407E-8318-405B0DF967B4}"/>
          </ac:spMkLst>
        </pc:spChg>
        <pc:spChg chg="del mod ord">
          <ac:chgData name="Jeanot" userId="cdf441b5-59e9-4346-906c-b64ac00bf298" providerId="ADAL" clId="{E88EC40F-4623-4774-847C-DA3898524106}" dt="2021-06-09T07:56:31.440" v="52" actId="700"/>
          <ac:spMkLst>
            <pc:docMk/>
            <pc:sldMk cId="394527765" sldId="345"/>
            <ac:spMk id="3" creationId="{BDDB3C43-10F1-48C5-9222-C39AF1B8AAB1}"/>
          </ac:spMkLst>
        </pc:spChg>
        <pc:spChg chg="add mod ord">
          <ac:chgData name="Jeanot" userId="cdf441b5-59e9-4346-906c-b64ac00bf298" providerId="ADAL" clId="{E88EC40F-4623-4774-847C-DA3898524106}" dt="2021-06-09T07:56:52.231" v="76" actId="20577"/>
          <ac:spMkLst>
            <pc:docMk/>
            <pc:sldMk cId="394527765" sldId="345"/>
            <ac:spMk id="4" creationId="{1B0C7938-8AD7-4E5E-A099-275047161D2B}"/>
          </ac:spMkLst>
        </pc:spChg>
        <pc:spChg chg="add mod ord">
          <ac:chgData name="Jeanot" userId="cdf441b5-59e9-4346-906c-b64ac00bf298" providerId="ADAL" clId="{E88EC40F-4623-4774-847C-DA3898524106}" dt="2021-06-09T08:13:43.485" v="708" actId="207"/>
          <ac:spMkLst>
            <pc:docMk/>
            <pc:sldMk cId="394527765" sldId="345"/>
            <ac:spMk id="5" creationId="{E62D008E-1A03-4DA9-B47E-5C048C640B4D}"/>
          </ac:spMkLst>
        </pc:spChg>
        <pc:spChg chg="add del mod">
          <ac:chgData name="Jeanot" userId="cdf441b5-59e9-4346-906c-b64ac00bf298" providerId="ADAL" clId="{E88EC40F-4623-4774-847C-DA3898524106}" dt="2021-06-09T09:12:52.111" v="2901" actId="478"/>
          <ac:spMkLst>
            <pc:docMk/>
            <pc:sldMk cId="394527765" sldId="345"/>
            <ac:spMk id="6" creationId="{89FCF3C2-F09C-4358-A6ED-676257AC427D}"/>
          </ac:spMkLst>
        </pc:spChg>
      </pc:sldChg>
      <pc:sldChg chg="new del">
        <pc:chgData name="Jeanot" userId="cdf441b5-59e9-4346-906c-b64ac00bf298" providerId="ADAL" clId="{E88EC40F-4623-4774-847C-DA3898524106}" dt="2021-06-09T08:07:18.189" v="213" actId="47"/>
        <pc:sldMkLst>
          <pc:docMk/>
          <pc:sldMk cId="181394757" sldId="346"/>
        </pc:sldMkLst>
      </pc:sldChg>
      <pc:sldChg chg="addSp delSp modSp add mod ord modAnim">
        <pc:chgData name="Jeanot" userId="cdf441b5-59e9-4346-906c-b64ac00bf298" providerId="ADAL" clId="{E88EC40F-4623-4774-847C-DA3898524106}" dt="2021-06-09T09:16:29.853" v="3009" actId="6549"/>
        <pc:sldMkLst>
          <pc:docMk/>
          <pc:sldMk cId="1870769850" sldId="347"/>
        </pc:sldMkLst>
        <pc:spChg chg="mod">
          <ac:chgData name="Jeanot" userId="cdf441b5-59e9-4346-906c-b64ac00bf298" providerId="ADAL" clId="{E88EC40F-4623-4774-847C-DA3898524106}" dt="2021-06-09T09:15:44.992" v="2957" actId="20577"/>
          <ac:spMkLst>
            <pc:docMk/>
            <pc:sldMk cId="1870769850" sldId="347"/>
            <ac:spMk id="2" creationId="{85EDFF7E-0613-4D0E-A9FC-D319A9CFDF81}"/>
          </ac:spMkLst>
        </pc:spChg>
        <pc:spChg chg="mod">
          <ac:chgData name="Jeanot" userId="cdf441b5-59e9-4346-906c-b64ac00bf298" providerId="ADAL" clId="{E88EC40F-4623-4774-847C-DA3898524106}" dt="2021-06-09T09:13:18.320" v="2902" actId="164"/>
          <ac:spMkLst>
            <pc:docMk/>
            <pc:sldMk cId="1870769850" sldId="347"/>
            <ac:spMk id="4" creationId="{B45724DC-C28D-4862-AFA7-3B8850B7BEF4}"/>
          </ac:spMkLst>
        </pc:spChg>
        <pc:spChg chg="mod">
          <ac:chgData name="Jeanot" userId="cdf441b5-59e9-4346-906c-b64ac00bf298" providerId="ADAL" clId="{E88EC40F-4623-4774-847C-DA3898524106}" dt="2021-06-09T09:13:18.320" v="2902" actId="164"/>
          <ac:spMkLst>
            <pc:docMk/>
            <pc:sldMk cId="1870769850" sldId="347"/>
            <ac:spMk id="5" creationId="{A08AB7FC-1104-4973-8896-3697A2B15D58}"/>
          </ac:spMkLst>
        </pc:spChg>
        <pc:spChg chg="mod">
          <ac:chgData name="Jeanot" userId="cdf441b5-59e9-4346-906c-b64ac00bf298" providerId="ADAL" clId="{E88EC40F-4623-4774-847C-DA3898524106}" dt="2021-06-09T09:15:45.465" v="2958" actId="20577"/>
          <ac:spMkLst>
            <pc:docMk/>
            <pc:sldMk cId="1870769850" sldId="347"/>
            <ac:spMk id="6" creationId="{9F126EBE-0739-46DE-9FA6-3C824EB78319}"/>
          </ac:spMkLst>
        </pc:spChg>
        <pc:spChg chg="mod">
          <ac:chgData name="Jeanot" userId="cdf441b5-59e9-4346-906c-b64ac00bf298" providerId="ADAL" clId="{E88EC40F-4623-4774-847C-DA3898524106}" dt="2021-06-09T09:13:18.320" v="2902" actId="164"/>
          <ac:spMkLst>
            <pc:docMk/>
            <pc:sldMk cId="1870769850" sldId="347"/>
            <ac:spMk id="7" creationId="{23E602C0-B61D-4747-8E89-705C0D24D646}"/>
          </ac:spMkLst>
        </pc:spChg>
        <pc:spChg chg="del">
          <ac:chgData name="Jeanot" userId="cdf441b5-59e9-4346-906c-b64ac00bf298" providerId="ADAL" clId="{E88EC40F-4623-4774-847C-DA3898524106}" dt="2021-06-09T08:02:03.277" v="149" actId="478"/>
          <ac:spMkLst>
            <pc:docMk/>
            <pc:sldMk cId="1870769850" sldId="347"/>
            <ac:spMk id="8" creationId="{A8475AC7-5F89-4185-BF5F-18EF4B969072}"/>
          </ac:spMkLst>
        </pc:spChg>
        <pc:spChg chg="del">
          <ac:chgData name="Jeanot" userId="cdf441b5-59e9-4346-906c-b64ac00bf298" providerId="ADAL" clId="{E88EC40F-4623-4774-847C-DA3898524106}" dt="2021-06-09T08:02:11.149" v="152" actId="478"/>
          <ac:spMkLst>
            <pc:docMk/>
            <pc:sldMk cId="1870769850" sldId="347"/>
            <ac:spMk id="11" creationId="{AEF1F494-024C-43E3-8D4E-BCF86E2144D6}"/>
          </ac:spMkLst>
        </pc:spChg>
        <pc:spChg chg="del">
          <ac:chgData name="Jeanot" userId="cdf441b5-59e9-4346-906c-b64ac00bf298" providerId="ADAL" clId="{E88EC40F-4623-4774-847C-DA3898524106}" dt="2021-06-09T08:02:03.277" v="149" actId="478"/>
          <ac:spMkLst>
            <pc:docMk/>
            <pc:sldMk cId="1870769850" sldId="347"/>
            <ac:spMk id="12" creationId="{EF1418E4-98C8-4F0A-AC15-F58A2E1CBF18}"/>
          </ac:spMkLst>
        </pc:spChg>
        <pc:spChg chg="add mod">
          <ac:chgData name="Jeanot" userId="cdf441b5-59e9-4346-906c-b64ac00bf298" providerId="ADAL" clId="{E88EC40F-4623-4774-847C-DA3898524106}" dt="2021-06-09T09:16:29.853" v="3009" actId="6549"/>
          <ac:spMkLst>
            <pc:docMk/>
            <pc:sldMk cId="1870769850" sldId="347"/>
            <ac:spMk id="14" creationId="{CD23A1E1-71BD-4446-8088-A6088F86C2B6}"/>
          </ac:spMkLst>
        </pc:spChg>
        <pc:spChg chg="mod">
          <ac:chgData name="Jeanot" userId="cdf441b5-59e9-4346-906c-b64ac00bf298" providerId="ADAL" clId="{E88EC40F-4623-4774-847C-DA3898524106}" dt="2021-06-09T09:13:18.320" v="2902" actId="164"/>
          <ac:spMkLst>
            <pc:docMk/>
            <pc:sldMk cId="1870769850" sldId="347"/>
            <ac:spMk id="24" creationId="{B91D2CED-C116-4472-A0D9-A74F64B781D2}"/>
          </ac:spMkLst>
        </pc:spChg>
        <pc:spChg chg="mod">
          <ac:chgData name="Jeanot" userId="cdf441b5-59e9-4346-906c-b64ac00bf298" providerId="ADAL" clId="{E88EC40F-4623-4774-847C-DA3898524106}" dt="2021-06-09T09:13:18.320" v="2902" actId="164"/>
          <ac:spMkLst>
            <pc:docMk/>
            <pc:sldMk cId="1870769850" sldId="347"/>
            <ac:spMk id="26" creationId="{4852AEC3-B93F-4790-8B75-7EBC0E09880B}"/>
          </ac:spMkLst>
        </pc:spChg>
        <pc:spChg chg="mod">
          <ac:chgData name="Jeanot" userId="cdf441b5-59e9-4346-906c-b64ac00bf298" providerId="ADAL" clId="{E88EC40F-4623-4774-847C-DA3898524106}" dt="2021-06-09T09:15:44.553" v="2956" actId="20577"/>
          <ac:spMkLst>
            <pc:docMk/>
            <pc:sldMk cId="1870769850" sldId="347"/>
            <ac:spMk id="27" creationId="{EC2805D0-6818-4723-A48B-5C317DBAC673}"/>
          </ac:spMkLst>
        </pc:spChg>
        <pc:spChg chg="del">
          <ac:chgData name="Jeanot" userId="cdf441b5-59e9-4346-906c-b64ac00bf298" providerId="ADAL" clId="{E88EC40F-4623-4774-847C-DA3898524106}" dt="2021-06-09T08:02:03.277" v="149" actId="478"/>
          <ac:spMkLst>
            <pc:docMk/>
            <pc:sldMk cId="1870769850" sldId="347"/>
            <ac:spMk id="31" creationId="{F5F318E1-89A4-410B-A8A5-9087F19BDB44}"/>
          </ac:spMkLst>
        </pc:spChg>
        <pc:spChg chg="del">
          <ac:chgData name="Jeanot" userId="cdf441b5-59e9-4346-906c-b64ac00bf298" providerId="ADAL" clId="{E88EC40F-4623-4774-847C-DA3898524106}" dt="2021-06-09T08:02:03.277" v="149" actId="478"/>
          <ac:spMkLst>
            <pc:docMk/>
            <pc:sldMk cId="1870769850" sldId="347"/>
            <ac:spMk id="32" creationId="{87E69357-C2DF-44EE-BF5C-FE46DBA88171}"/>
          </ac:spMkLst>
        </pc:spChg>
        <pc:spChg chg="del">
          <ac:chgData name="Jeanot" userId="cdf441b5-59e9-4346-906c-b64ac00bf298" providerId="ADAL" clId="{E88EC40F-4623-4774-847C-DA3898524106}" dt="2021-06-09T08:02:03.277" v="149" actId="478"/>
          <ac:spMkLst>
            <pc:docMk/>
            <pc:sldMk cId="1870769850" sldId="347"/>
            <ac:spMk id="34" creationId="{295321DF-7E2C-4926-BE20-2069B4C18D27}"/>
          </ac:spMkLst>
        </pc:spChg>
        <pc:spChg chg="mod">
          <ac:chgData name="Jeanot" userId="cdf441b5-59e9-4346-906c-b64ac00bf298" providerId="ADAL" clId="{E88EC40F-4623-4774-847C-DA3898524106}" dt="2021-06-09T09:13:18.320" v="2902" actId="164"/>
          <ac:spMkLst>
            <pc:docMk/>
            <pc:sldMk cId="1870769850" sldId="347"/>
            <ac:spMk id="35" creationId="{3EE2CC0C-9CCC-415D-9C53-4B8AD19EB8CF}"/>
          </ac:spMkLst>
        </pc:spChg>
        <pc:spChg chg="mod">
          <ac:chgData name="Jeanot" userId="cdf441b5-59e9-4346-906c-b64ac00bf298" providerId="ADAL" clId="{E88EC40F-4623-4774-847C-DA3898524106}" dt="2021-06-09T09:13:18.320" v="2902" actId="164"/>
          <ac:spMkLst>
            <pc:docMk/>
            <pc:sldMk cId="1870769850" sldId="347"/>
            <ac:spMk id="36" creationId="{E16C39F3-1CD4-4BC8-A713-E875C83331FE}"/>
          </ac:spMkLst>
        </pc:spChg>
        <pc:spChg chg="mod">
          <ac:chgData name="Jeanot" userId="cdf441b5-59e9-4346-906c-b64ac00bf298" providerId="ADAL" clId="{E88EC40F-4623-4774-847C-DA3898524106}" dt="2021-06-09T09:13:18.320" v="2902" actId="164"/>
          <ac:spMkLst>
            <pc:docMk/>
            <pc:sldMk cId="1870769850" sldId="347"/>
            <ac:spMk id="37" creationId="{A0BC5005-D207-43FB-A26F-F7F72505BB86}"/>
          </ac:spMkLst>
        </pc:spChg>
        <pc:spChg chg="mod">
          <ac:chgData name="Jeanot" userId="cdf441b5-59e9-4346-906c-b64ac00bf298" providerId="ADAL" clId="{E88EC40F-4623-4774-847C-DA3898524106}" dt="2021-06-09T09:13:18.320" v="2902" actId="164"/>
          <ac:spMkLst>
            <pc:docMk/>
            <pc:sldMk cId="1870769850" sldId="347"/>
            <ac:spMk id="38" creationId="{0BA5F00B-1348-4387-8079-8B2D14F9173C}"/>
          </ac:spMkLst>
        </pc:spChg>
        <pc:spChg chg="mod">
          <ac:chgData name="Jeanot" userId="cdf441b5-59e9-4346-906c-b64ac00bf298" providerId="ADAL" clId="{E88EC40F-4623-4774-847C-DA3898524106}" dt="2021-06-09T09:13:55.758" v="2919" actId="20577"/>
          <ac:spMkLst>
            <pc:docMk/>
            <pc:sldMk cId="1870769850" sldId="347"/>
            <ac:spMk id="39" creationId="{0698B05C-97A7-492F-B990-A1823B5DC16A}"/>
          </ac:spMkLst>
        </pc:spChg>
        <pc:spChg chg="del">
          <ac:chgData name="Jeanot" userId="cdf441b5-59e9-4346-906c-b64ac00bf298" providerId="ADAL" clId="{E88EC40F-4623-4774-847C-DA3898524106}" dt="2021-06-09T08:02:03.277" v="149" actId="478"/>
          <ac:spMkLst>
            <pc:docMk/>
            <pc:sldMk cId="1870769850" sldId="347"/>
            <ac:spMk id="41" creationId="{EC7497CA-902D-4678-ACAA-DABF2F154F8F}"/>
          </ac:spMkLst>
        </pc:spChg>
        <pc:spChg chg="del">
          <ac:chgData name="Jeanot" userId="cdf441b5-59e9-4346-906c-b64ac00bf298" providerId="ADAL" clId="{E88EC40F-4623-4774-847C-DA3898524106}" dt="2021-06-09T08:02:03.277" v="149" actId="478"/>
          <ac:spMkLst>
            <pc:docMk/>
            <pc:sldMk cId="1870769850" sldId="347"/>
            <ac:spMk id="42" creationId="{F04D386B-5698-4C10-9DCF-9A9A6BB9CA57}"/>
          </ac:spMkLst>
        </pc:spChg>
        <pc:spChg chg="del">
          <ac:chgData name="Jeanot" userId="cdf441b5-59e9-4346-906c-b64ac00bf298" providerId="ADAL" clId="{E88EC40F-4623-4774-847C-DA3898524106}" dt="2021-06-09T08:02:03.277" v="149" actId="478"/>
          <ac:spMkLst>
            <pc:docMk/>
            <pc:sldMk cId="1870769850" sldId="347"/>
            <ac:spMk id="43" creationId="{23ACA176-78ED-4D65-9C27-B6627FEB63CF}"/>
          </ac:spMkLst>
        </pc:spChg>
        <pc:spChg chg="mod">
          <ac:chgData name="Jeanot" userId="cdf441b5-59e9-4346-906c-b64ac00bf298" providerId="ADAL" clId="{E88EC40F-4623-4774-847C-DA3898524106}" dt="2021-06-09T09:13:18.320" v="2902" actId="164"/>
          <ac:spMkLst>
            <pc:docMk/>
            <pc:sldMk cId="1870769850" sldId="347"/>
            <ac:spMk id="44" creationId="{B0679C73-1DF8-4682-A3C2-B94A0E8A2E12}"/>
          </ac:spMkLst>
        </pc:spChg>
        <pc:spChg chg="del">
          <ac:chgData name="Jeanot" userId="cdf441b5-59e9-4346-906c-b64ac00bf298" providerId="ADAL" clId="{E88EC40F-4623-4774-847C-DA3898524106}" dt="2021-06-09T08:02:03.277" v="149" actId="478"/>
          <ac:spMkLst>
            <pc:docMk/>
            <pc:sldMk cId="1870769850" sldId="347"/>
            <ac:spMk id="45" creationId="{EC0F156D-1DD3-4CCC-B3F1-3E39E4DF82E6}"/>
          </ac:spMkLst>
        </pc:spChg>
        <pc:spChg chg="del">
          <ac:chgData name="Jeanot" userId="cdf441b5-59e9-4346-906c-b64ac00bf298" providerId="ADAL" clId="{E88EC40F-4623-4774-847C-DA3898524106}" dt="2021-06-09T08:02:03.277" v="149" actId="478"/>
          <ac:spMkLst>
            <pc:docMk/>
            <pc:sldMk cId="1870769850" sldId="347"/>
            <ac:spMk id="46" creationId="{94D24E25-C3AF-4D48-B7D5-F9D974AACCF0}"/>
          </ac:spMkLst>
        </pc:spChg>
        <pc:spChg chg="del">
          <ac:chgData name="Jeanot" userId="cdf441b5-59e9-4346-906c-b64ac00bf298" providerId="ADAL" clId="{E88EC40F-4623-4774-847C-DA3898524106}" dt="2021-06-09T08:02:09.529" v="151" actId="478"/>
          <ac:spMkLst>
            <pc:docMk/>
            <pc:sldMk cId="1870769850" sldId="347"/>
            <ac:spMk id="47" creationId="{6CC4E7D3-A59E-4F03-B6B6-89D946A2617F}"/>
          </ac:spMkLst>
        </pc:spChg>
        <pc:spChg chg="del">
          <ac:chgData name="Jeanot" userId="cdf441b5-59e9-4346-906c-b64ac00bf298" providerId="ADAL" clId="{E88EC40F-4623-4774-847C-DA3898524106}" dt="2021-06-09T08:02:03.277" v="149" actId="478"/>
          <ac:spMkLst>
            <pc:docMk/>
            <pc:sldMk cId="1870769850" sldId="347"/>
            <ac:spMk id="48" creationId="{92D21E40-0C9C-4B2B-ACCB-D3315946E3ED}"/>
          </ac:spMkLst>
        </pc:spChg>
        <pc:spChg chg="mod">
          <ac:chgData name="Jeanot" userId="cdf441b5-59e9-4346-906c-b64ac00bf298" providerId="ADAL" clId="{E88EC40F-4623-4774-847C-DA3898524106}" dt="2021-06-09T09:13:18.320" v="2902" actId="164"/>
          <ac:spMkLst>
            <pc:docMk/>
            <pc:sldMk cId="1870769850" sldId="347"/>
            <ac:spMk id="49" creationId="{E6E8563F-BB5B-414F-B133-037BA2EEAC12}"/>
          </ac:spMkLst>
        </pc:spChg>
        <pc:spChg chg="del">
          <ac:chgData name="Jeanot" userId="cdf441b5-59e9-4346-906c-b64ac00bf298" providerId="ADAL" clId="{E88EC40F-4623-4774-847C-DA3898524106}" dt="2021-06-09T08:02:03.277" v="149" actId="478"/>
          <ac:spMkLst>
            <pc:docMk/>
            <pc:sldMk cId="1870769850" sldId="347"/>
            <ac:spMk id="50" creationId="{7DF89C25-A427-484F-9D6E-9522FAAE61BC}"/>
          </ac:spMkLst>
        </pc:spChg>
        <pc:spChg chg="del">
          <ac:chgData name="Jeanot" userId="cdf441b5-59e9-4346-906c-b64ac00bf298" providerId="ADAL" clId="{E88EC40F-4623-4774-847C-DA3898524106}" dt="2021-06-09T08:02:03.277" v="149" actId="478"/>
          <ac:spMkLst>
            <pc:docMk/>
            <pc:sldMk cId="1870769850" sldId="347"/>
            <ac:spMk id="51" creationId="{C600D365-F1E7-416A-96E9-25E3194A1C8E}"/>
          </ac:spMkLst>
        </pc:spChg>
        <pc:spChg chg="del">
          <ac:chgData name="Jeanot" userId="cdf441b5-59e9-4346-906c-b64ac00bf298" providerId="ADAL" clId="{E88EC40F-4623-4774-847C-DA3898524106}" dt="2021-06-09T08:02:03.277" v="149" actId="478"/>
          <ac:spMkLst>
            <pc:docMk/>
            <pc:sldMk cId="1870769850" sldId="347"/>
            <ac:spMk id="52" creationId="{2699DB30-87AB-4748-A66B-5F24CB220B2A}"/>
          </ac:spMkLst>
        </pc:spChg>
        <pc:spChg chg="del">
          <ac:chgData name="Jeanot" userId="cdf441b5-59e9-4346-906c-b64ac00bf298" providerId="ADAL" clId="{E88EC40F-4623-4774-847C-DA3898524106}" dt="2021-06-09T08:02:03.277" v="149" actId="478"/>
          <ac:spMkLst>
            <pc:docMk/>
            <pc:sldMk cId="1870769850" sldId="347"/>
            <ac:spMk id="53" creationId="{4D629293-58A4-458D-9CFF-96D93BAC68FB}"/>
          </ac:spMkLst>
        </pc:spChg>
        <pc:spChg chg="del">
          <ac:chgData name="Jeanot" userId="cdf441b5-59e9-4346-906c-b64ac00bf298" providerId="ADAL" clId="{E88EC40F-4623-4774-847C-DA3898524106}" dt="2021-06-09T08:02:03.277" v="149" actId="478"/>
          <ac:spMkLst>
            <pc:docMk/>
            <pc:sldMk cId="1870769850" sldId="347"/>
            <ac:spMk id="54" creationId="{996FD065-B8CF-48B0-9CC7-7BE03AFAAFD1}"/>
          </ac:spMkLst>
        </pc:spChg>
        <pc:spChg chg="add del">
          <ac:chgData name="Jeanot" userId="cdf441b5-59e9-4346-906c-b64ac00bf298" providerId="ADAL" clId="{E88EC40F-4623-4774-847C-DA3898524106}" dt="2021-06-09T08:02:23.841" v="154" actId="478"/>
          <ac:spMkLst>
            <pc:docMk/>
            <pc:sldMk cId="1870769850" sldId="347"/>
            <ac:spMk id="59" creationId="{3ED04297-2911-47BF-BBAA-F5B225E76104}"/>
          </ac:spMkLst>
        </pc:spChg>
        <pc:spChg chg="mod">
          <ac:chgData name="Jeanot" userId="cdf441b5-59e9-4346-906c-b64ac00bf298" providerId="ADAL" clId="{E88EC40F-4623-4774-847C-DA3898524106}" dt="2021-06-09T08:02:59.524" v="159" actId="14100"/>
          <ac:spMkLst>
            <pc:docMk/>
            <pc:sldMk cId="1870769850" sldId="347"/>
            <ac:spMk id="60" creationId="{39649335-7AAA-4AA5-A65F-4FC9969BBC31}"/>
          </ac:spMkLst>
        </pc:spChg>
        <pc:grpChg chg="del">
          <ac:chgData name="Jeanot" userId="cdf441b5-59e9-4346-906c-b64ac00bf298" providerId="ADAL" clId="{E88EC40F-4623-4774-847C-DA3898524106}" dt="2021-06-09T08:02:06.353" v="150" actId="478"/>
          <ac:grpSpMkLst>
            <pc:docMk/>
            <pc:sldMk cId="1870769850" sldId="347"/>
            <ac:grpSpMk id="3" creationId="{082837CC-B9BF-4C1E-A243-DF2B5474B1B1}"/>
          </ac:grpSpMkLst>
        </pc:grpChg>
        <pc:grpChg chg="add mod">
          <ac:chgData name="Jeanot" userId="cdf441b5-59e9-4346-906c-b64ac00bf298" providerId="ADAL" clId="{E88EC40F-4623-4774-847C-DA3898524106}" dt="2021-06-09T09:13:18.320" v="2902" actId="164"/>
          <ac:grpSpMkLst>
            <pc:docMk/>
            <pc:sldMk cId="1870769850" sldId="347"/>
            <ac:grpSpMk id="10" creationId="{40174BA5-4BD2-4917-8DBF-5FC5D45A05D0}"/>
          </ac:grpSpMkLst>
        </pc:grpChg>
        <pc:cxnChg chg="add mod">
          <ac:chgData name="Jeanot" userId="cdf441b5-59e9-4346-906c-b64ac00bf298" providerId="ADAL" clId="{E88EC40F-4623-4774-847C-DA3898524106}" dt="2021-06-09T09:13:18.320" v="2902" actId="164"/>
          <ac:cxnSpMkLst>
            <pc:docMk/>
            <pc:sldMk cId="1870769850" sldId="347"/>
            <ac:cxnSpMk id="62" creationId="{74E65150-292F-420A-84AC-7AED915E9DA1}"/>
          </ac:cxnSpMkLst>
        </pc:cxnChg>
        <pc:cxnChg chg="add mod">
          <ac:chgData name="Jeanot" userId="cdf441b5-59e9-4346-906c-b64ac00bf298" providerId="ADAL" clId="{E88EC40F-4623-4774-847C-DA3898524106}" dt="2021-06-09T09:13:18.320" v="2902" actId="164"/>
          <ac:cxnSpMkLst>
            <pc:docMk/>
            <pc:sldMk cId="1870769850" sldId="347"/>
            <ac:cxnSpMk id="63" creationId="{DDFE5F84-C11D-4ECC-BA0F-D88CD8D5E0CA}"/>
          </ac:cxnSpMkLst>
        </pc:cxnChg>
        <pc:cxnChg chg="add mod">
          <ac:chgData name="Jeanot" userId="cdf441b5-59e9-4346-906c-b64ac00bf298" providerId="ADAL" clId="{E88EC40F-4623-4774-847C-DA3898524106}" dt="2021-06-09T08:03:15.326" v="162" actId="208"/>
          <ac:cxnSpMkLst>
            <pc:docMk/>
            <pc:sldMk cId="1870769850" sldId="347"/>
            <ac:cxnSpMk id="64" creationId="{FC4B395C-B1E2-4A47-9AB6-880CF27241BA}"/>
          </ac:cxnSpMkLst>
        </pc:cxnChg>
        <pc:cxnChg chg="add mod">
          <ac:chgData name="Jeanot" userId="cdf441b5-59e9-4346-906c-b64ac00bf298" providerId="ADAL" clId="{E88EC40F-4623-4774-847C-DA3898524106}" dt="2021-06-09T08:03:15.326" v="162" actId="208"/>
          <ac:cxnSpMkLst>
            <pc:docMk/>
            <pc:sldMk cId="1870769850" sldId="347"/>
            <ac:cxnSpMk id="65" creationId="{96168FF0-ACE1-4A2F-A059-0DCF809C5791}"/>
          </ac:cxnSpMkLst>
        </pc:cxnChg>
      </pc:sldChg>
      <pc:sldChg chg="addSp delSp modSp add del mod">
        <pc:chgData name="Jeanot" userId="cdf441b5-59e9-4346-906c-b64ac00bf298" providerId="ADAL" clId="{E88EC40F-4623-4774-847C-DA3898524106}" dt="2021-06-09T08:06:18.477" v="198" actId="47"/>
        <pc:sldMkLst>
          <pc:docMk/>
          <pc:sldMk cId="873123172" sldId="348"/>
        </pc:sldMkLst>
        <pc:spChg chg="add del mod">
          <ac:chgData name="Jeanot" userId="cdf441b5-59e9-4346-906c-b64ac00bf298" providerId="ADAL" clId="{E88EC40F-4623-4774-847C-DA3898524106}" dt="2021-06-09T08:06:12.855" v="196" actId="21"/>
          <ac:spMkLst>
            <pc:docMk/>
            <pc:sldMk cId="873123172" sldId="348"/>
            <ac:spMk id="59" creationId="{21A60C0F-35BA-4608-A567-9104747A12F5}"/>
          </ac:spMkLst>
        </pc:spChg>
        <pc:spChg chg="mod">
          <ac:chgData name="Jeanot" userId="cdf441b5-59e9-4346-906c-b64ac00bf298" providerId="ADAL" clId="{E88EC40F-4623-4774-847C-DA3898524106}" dt="2021-06-09T08:05:04.741" v="187" actId="1076"/>
          <ac:spMkLst>
            <pc:docMk/>
            <pc:sldMk cId="873123172" sldId="348"/>
            <ac:spMk id="61" creationId="{F009B554-E49B-48C0-BC79-07ADEB4E8C27}"/>
          </ac:spMkLst>
        </pc:spChg>
        <pc:spChg chg="add del mod">
          <ac:chgData name="Jeanot" userId="cdf441b5-59e9-4346-906c-b64ac00bf298" providerId="ADAL" clId="{E88EC40F-4623-4774-847C-DA3898524106}" dt="2021-06-09T08:06:12.855" v="196" actId="21"/>
          <ac:spMkLst>
            <pc:docMk/>
            <pc:sldMk cId="873123172" sldId="348"/>
            <ac:spMk id="62" creationId="{54185C21-16CB-4A12-85E4-5C1F839A2F32}"/>
          </ac:spMkLst>
        </pc:spChg>
        <pc:spChg chg="add del mod">
          <ac:chgData name="Jeanot" userId="cdf441b5-59e9-4346-906c-b64ac00bf298" providerId="ADAL" clId="{E88EC40F-4623-4774-847C-DA3898524106}" dt="2021-06-09T08:06:12.855" v="196" actId="21"/>
          <ac:spMkLst>
            <pc:docMk/>
            <pc:sldMk cId="873123172" sldId="348"/>
            <ac:spMk id="63" creationId="{E6C4B5D3-540A-44B0-8B6C-134B45CC4417}"/>
          </ac:spMkLst>
        </pc:spChg>
        <pc:spChg chg="add del mod">
          <ac:chgData name="Jeanot" userId="cdf441b5-59e9-4346-906c-b64ac00bf298" providerId="ADAL" clId="{E88EC40F-4623-4774-847C-DA3898524106}" dt="2021-06-09T08:06:12.855" v="196" actId="21"/>
          <ac:spMkLst>
            <pc:docMk/>
            <pc:sldMk cId="873123172" sldId="348"/>
            <ac:spMk id="64" creationId="{7B4B66DB-DB42-4DCC-8939-E38D9DACB870}"/>
          </ac:spMkLst>
        </pc:spChg>
        <pc:spChg chg="add del mod">
          <ac:chgData name="Jeanot" userId="cdf441b5-59e9-4346-906c-b64ac00bf298" providerId="ADAL" clId="{E88EC40F-4623-4774-847C-DA3898524106}" dt="2021-06-09T08:06:12.855" v="196" actId="21"/>
          <ac:spMkLst>
            <pc:docMk/>
            <pc:sldMk cId="873123172" sldId="348"/>
            <ac:spMk id="65" creationId="{420FF676-9D2D-4AC5-A056-345E2A97B23B}"/>
          </ac:spMkLst>
        </pc:spChg>
        <pc:spChg chg="add del mod">
          <ac:chgData name="Jeanot" userId="cdf441b5-59e9-4346-906c-b64ac00bf298" providerId="ADAL" clId="{E88EC40F-4623-4774-847C-DA3898524106}" dt="2021-06-09T08:06:12.855" v="196" actId="21"/>
          <ac:spMkLst>
            <pc:docMk/>
            <pc:sldMk cId="873123172" sldId="348"/>
            <ac:spMk id="66" creationId="{F29DE19E-DA5E-4C39-88C3-D931166CC1D5}"/>
          </ac:spMkLst>
        </pc:spChg>
        <pc:spChg chg="add del mod">
          <ac:chgData name="Jeanot" userId="cdf441b5-59e9-4346-906c-b64ac00bf298" providerId="ADAL" clId="{E88EC40F-4623-4774-847C-DA3898524106}" dt="2021-06-09T08:06:12.855" v="196" actId="21"/>
          <ac:spMkLst>
            <pc:docMk/>
            <pc:sldMk cId="873123172" sldId="348"/>
            <ac:spMk id="67" creationId="{4B643C8F-5306-4358-8A3E-BBCFAB554CE4}"/>
          </ac:spMkLst>
        </pc:spChg>
        <pc:spChg chg="add del mod">
          <ac:chgData name="Jeanot" userId="cdf441b5-59e9-4346-906c-b64ac00bf298" providerId="ADAL" clId="{E88EC40F-4623-4774-847C-DA3898524106}" dt="2021-06-09T08:06:12.855" v="196" actId="21"/>
          <ac:spMkLst>
            <pc:docMk/>
            <pc:sldMk cId="873123172" sldId="348"/>
            <ac:spMk id="68" creationId="{6566FF9A-EC51-4373-B3CC-98C1DBC1F4CC}"/>
          </ac:spMkLst>
        </pc:spChg>
        <pc:spChg chg="add del mod">
          <ac:chgData name="Jeanot" userId="cdf441b5-59e9-4346-906c-b64ac00bf298" providerId="ADAL" clId="{E88EC40F-4623-4774-847C-DA3898524106}" dt="2021-06-09T08:06:12.855" v="196" actId="21"/>
          <ac:spMkLst>
            <pc:docMk/>
            <pc:sldMk cId="873123172" sldId="348"/>
            <ac:spMk id="69" creationId="{24362808-03B5-4316-83FA-D23AEE4A4951}"/>
          </ac:spMkLst>
        </pc:spChg>
        <pc:spChg chg="add del mod">
          <ac:chgData name="Jeanot" userId="cdf441b5-59e9-4346-906c-b64ac00bf298" providerId="ADAL" clId="{E88EC40F-4623-4774-847C-DA3898524106}" dt="2021-06-09T08:06:12.855" v="196" actId="21"/>
          <ac:spMkLst>
            <pc:docMk/>
            <pc:sldMk cId="873123172" sldId="348"/>
            <ac:spMk id="70" creationId="{B5B09F54-73A9-4E3B-B341-2E67B58F71D8}"/>
          </ac:spMkLst>
        </pc:spChg>
        <pc:spChg chg="add del mod">
          <ac:chgData name="Jeanot" userId="cdf441b5-59e9-4346-906c-b64ac00bf298" providerId="ADAL" clId="{E88EC40F-4623-4774-847C-DA3898524106}" dt="2021-06-09T08:06:12.855" v="196" actId="21"/>
          <ac:spMkLst>
            <pc:docMk/>
            <pc:sldMk cId="873123172" sldId="348"/>
            <ac:spMk id="71" creationId="{352DA5E7-148D-4E4E-A42B-C288CBBE84CA}"/>
          </ac:spMkLst>
        </pc:spChg>
      </pc:sldChg>
      <pc:sldChg chg="addSp delSp modSp add mod modAnim">
        <pc:chgData name="Jeanot" userId="cdf441b5-59e9-4346-906c-b64ac00bf298" providerId="ADAL" clId="{E88EC40F-4623-4774-847C-DA3898524106}" dt="2021-06-09T09:21:18.950" v="3041" actId="478"/>
        <pc:sldMkLst>
          <pc:docMk/>
          <pc:sldMk cId="953869121" sldId="349"/>
        </pc:sldMkLst>
        <pc:spChg chg="mod">
          <ac:chgData name="Jeanot" userId="cdf441b5-59e9-4346-906c-b64ac00bf298" providerId="ADAL" clId="{E88EC40F-4623-4774-847C-DA3898524106}" dt="2021-06-09T09:14:23.215" v="2944" actId="20577"/>
          <ac:spMkLst>
            <pc:docMk/>
            <pc:sldMk cId="953869121" sldId="349"/>
            <ac:spMk id="2" creationId="{85EDFF7E-0613-4D0E-A9FC-D319A9CFDF81}"/>
          </ac:spMkLst>
        </pc:spChg>
        <pc:spChg chg="mod">
          <ac:chgData name="Jeanot" userId="cdf441b5-59e9-4346-906c-b64ac00bf298" providerId="ADAL" clId="{E88EC40F-4623-4774-847C-DA3898524106}" dt="2021-06-09T09:14:18.474" v="2935" actId="20577"/>
          <ac:spMkLst>
            <pc:docMk/>
            <pc:sldMk cId="953869121" sldId="349"/>
            <ac:spMk id="6" creationId="{9F126EBE-0739-46DE-9FA6-3C824EB78319}"/>
          </ac:spMkLst>
        </pc:spChg>
        <pc:spChg chg="mod">
          <ac:chgData name="Jeanot" userId="cdf441b5-59e9-4346-906c-b64ac00bf298" providerId="ADAL" clId="{E88EC40F-4623-4774-847C-DA3898524106}" dt="2021-06-09T09:14:26.300" v="2947" actId="20577"/>
          <ac:spMkLst>
            <pc:docMk/>
            <pc:sldMk cId="953869121" sldId="349"/>
            <ac:spMk id="27" creationId="{EC2805D0-6818-4723-A48B-5C317DBAC673}"/>
          </ac:spMkLst>
        </pc:spChg>
        <pc:spChg chg="mod">
          <ac:chgData name="Jeanot" userId="cdf441b5-59e9-4346-906c-b64ac00bf298" providerId="ADAL" clId="{E88EC40F-4623-4774-847C-DA3898524106}" dt="2021-06-09T09:14:29.383" v="2952" actId="20577"/>
          <ac:spMkLst>
            <pc:docMk/>
            <pc:sldMk cId="953869121" sldId="349"/>
            <ac:spMk id="39" creationId="{0698B05C-97A7-492F-B990-A1823B5DC16A}"/>
          </ac:spMkLst>
        </pc:spChg>
        <pc:spChg chg="add mod">
          <ac:chgData name="Jeanot" userId="cdf441b5-59e9-4346-906c-b64ac00bf298" providerId="ADAL" clId="{E88EC40F-4623-4774-847C-DA3898524106}" dt="2021-06-09T08:06:16.635" v="197"/>
          <ac:spMkLst>
            <pc:docMk/>
            <pc:sldMk cId="953869121" sldId="349"/>
            <ac:spMk id="59" creationId="{86843A18-38C2-43A5-B5D3-B22217CE7586}"/>
          </ac:spMkLst>
        </pc:spChg>
        <pc:spChg chg="del">
          <ac:chgData name="Jeanot" userId="cdf441b5-59e9-4346-906c-b64ac00bf298" providerId="ADAL" clId="{E88EC40F-4623-4774-847C-DA3898524106}" dt="2021-06-09T09:21:18.950" v="3041" actId="478"/>
          <ac:spMkLst>
            <pc:docMk/>
            <pc:sldMk cId="953869121" sldId="349"/>
            <ac:spMk id="60" creationId="{39649335-7AAA-4AA5-A65F-4FC9969BBC31}"/>
          </ac:spMkLst>
        </pc:spChg>
        <pc:spChg chg="add mod">
          <ac:chgData name="Jeanot" userId="cdf441b5-59e9-4346-906c-b64ac00bf298" providerId="ADAL" clId="{E88EC40F-4623-4774-847C-DA3898524106}" dt="2021-06-09T08:06:16.635" v="197"/>
          <ac:spMkLst>
            <pc:docMk/>
            <pc:sldMk cId="953869121" sldId="349"/>
            <ac:spMk id="62" creationId="{16144293-6154-4BB9-B5B2-AA117A23E886}"/>
          </ac:spMkLst>
        </pc:spChg>
        <pc:spChg chg="add mod">
          <ac:chgData name="Jeanot" userId="cdf441b5-59e9-4346-906c-b64ac00bf298" providerId="ADAL" clId="{E88EC40F-4623-4774-847C-DA3898524106}" dt="2021-06-09T08:06:16.635" v="197"/>
          <ac:spMkLst>
            <pc:docMk/>
            <pc:sldMk cId="953869121" sldId="349"/>
            <ac:spMk id="63" creationId="{033A3DB2-14C7-4535-8714-6F55353DD73E}"/>
          </ac:spMkLst>
        </pc:spChg>
        <pc:spChg chg="add mod">
          <ac:chgData name="Jeanot" userId="cdf441b5-59e9-4346-906c-b64ac00bf298" providerId="ADAL" clId="{E88EC40F-4623-4774-847C-DA3898524106}" dt="2021-06-09T08:06:16.635" v="197"/>
          <ac:spMkLst>
            <pc:docMk/>
            <pc:sldMk cId="953869121" sldId="349"/>
            <ac:spMk id="64" creationId="{F15712A3-6B5A-49F6-B7CE-A583F527E5FC}"/>
          </ac:spMkLst>
        </pc:spChg>
        <pc:spChg chg="add mod">
          <ac:chgData name="Jeanot" userId="cdf441b5-59e9-4346-906c-b64ac00bf298" providerId="ADAL" clId="{E88EC40F-4623-4774-847C-DA3898524106}" dt="2021-06-09T08:06:16.635" v="197"/>
          <ac:spMkLst>
            <pc:docMk/>
            <pc:sldMk cId="953869121" sldId="349"/>
            <ac:spMk id="65" creationId="{A6E3535D-5F4B-4180-8E35-ED66E2F9547D}"/>
          </ac:spMkLst>
        </pc:spChg>
        <pc:spChg chg="add mod">
          <ac:chgData name="Jeanot" userId="cdf441b5-59e9-4346-906c-b64ac00bf298" providerId="ADAL" clId="{E88EC40F-4623-4774-847C-DA3898524106}" dt="2021-06-09T08:06:16.635" v="197"/>
          <ac:spMkLst>
            <pc:docMk/>
            <pc:sldMk cId="953869121" sldId="349"/>
            <ac:spMk id="66" creationId="{7C095460-8912-48A7-8FFD-C883FEBA512F}"/>
          </ac:spMkLst>
        </pc:spChg>
        <pc:spChg chg="add mod">
          <ac:chgData name="Jeanot" userId="cdf441b5-59e9-4346-906c-b64ac00bf298" providerId="ADAL" clId="{E88EC40F-4623-4774-847C-DA3898524106}" dt="2021-06-09T08:06:16.635" v="197"/>
          <ac:spMkLst>
            <pc:docMk/>
            <pc:sldMk cId="953869121" sldId="349"/>
            <ac:spMk id="67" creationId="{D177832F-6183-41C5-AC41-FCB33D9F0F9E}"/>
          </ac:spMkLst>
        </pc:spChg>
        <pc:spChg chg="add mod">
          <ac:chgData name="Jeanot" userId="cdf441b5-59e9-4346-906c-b64ac00bf298" providerId="ADAL" clId="{E88EC40F-4623-4774-847C-DA3898524106}" dt="2021-06-09T08:06:16.635" v="197"/>
          <ac:spMkLst>
            <pc:docMk/>
            <pc:sldMk cId="953869121" sldId="349"/>
            <ac:spMk id="68" creationId="{AB6F40BC-5EDE-402B-9163-C1735057AE1F}"/>
          </ac:spMkLst>
        </pc:spChg>
        <pc:spChg chg="add mod">
          <ac:chgData name="Jeanot" userId="cdf441b5-59e9-4346-906c-b64ac00bf298" providerId="ADAL" clId="{E88EC40F-4623-4774-847C-DA3898524106}" dt="2021-06-09T08:06:16.635" v="197"/>
          <ac:spMkLst>
            <pc:docMk/>
            <pc:sldMk cId="953869121" sldId="349"/>
            <ac:spMk id="69" creationId="{36E7CD6E-C9A5-4E12-9C9A-3DFC03CF495C}"/>
          </ac:spMkLst>
        </pc:spChg>
        <pc:spChg chg="add mod">
          <ac:chgData name="Jeanot" userId="cdf441b5-59e9-4346-906c-b64ac00bf298" providerId="ADAL" clId="{E88EC40F-4623-4774-847C-DA3898524106}" dt="2021-06-09T08:06:16.635" v="197"/>
          <ac:spMkLst>
            <pc:docMk/>
            <pc:sldMk cId="953869121" sldId="349"/>
            <ac:spMk id="70" creationId="{2945224C-F075-42E1-8622-9B19B5157424}"/>
          </ac:spMkLst>
        </pc:spChg>
        <pc:spChg chg="add mod">
          <ac:chgData name="Jeanot" userId="cdf441b5-59e9-4346-906c-b64ac00bf298" providerId="ADAL" clId="{E88EC40F-4623-4774-847C-DA3898524106}" dt="2021-06-09T08:06:16.635" v="197"/>
          <ac:spMkLst>
            <pc:docMk/>
            <pc:sldMk cId="953869121" sldId="349"/>
            <ac:spMk id="71" creationId="{56E24A26-6A04-4E2B-972B-DBC96C2A2398}"/>
          </ac:spMkLst>
        </pc:spChg>
      </pc:sldChg>
      <pc:sldChg chg="add del">
        <pc:chgData name="Jeanot" userId="cdf441b5-59e9-4346-906c-b64ac00bf298" providerId="ADAL" clId="{E88EC40F-4623-4774-847C-DA3898524106}" dt="2021-06-09T08:56:06.790" v="2352"/>
        <pc:sldMkLst>
          <pc:docMk/>
          <pc:sldMk cId="1064262762" sldId="350"/>
        </pc:sldMkLst>
      </pc:sldChg>
      <pc:sldChg chg="modSp mod">
        <pc:chgData name="Jeanot" userId="cdf441b5-59e9-4346-906c-b64ac00bf298" providerId="ADAL" clId="{E88EC40F-4623-4774-847C-DA3898524106}" dt="2021-06-09T14:52:58.466" v="3186" actId="1076"/>
        <pc:sldMkLst>
          <pc:docMk/>
          <pc:sldMk cId="3377920599" sldId="351"/>
        </pc:sldMkLst>
        <pc:spChg chg="mod">
          <ac:chgData name="Jeanot" userId="cdf441b5-59e9-4346-906c-b64ac00bf298" providerId="ADAL" clId="{E88EC40F-4623-4774-847C-DA3898524106}" dt="2021-06-09T14:52:46.626" v="3183" actId="1076"/>
          <ac:spMkLst>
            <pc:docMk/>
            <pc:sldMk cId="3377920599" sldId="351"/>
            <ac:spMk id="21" creationId="{8267031E-389E-4B92-AAFA-7715696B23A6}"/>
          </ac:spMkLst>
        </pc:spChg>
        <pc:spChg chg="mod">
          <ac:chgData name="Jeanot" userId="cdf441b5-59e9-4346-906c-b64ac00bf298" providerId="ADAL" clId="{E88EC40F-4623-4774-847C-DA3898524106}" dt="2021-06-09T14:52:55.629" v="3185" actId="1076"/>
          <ac:spMkLst>
            <pc:docMk/>
            <pc:sldMk cId="3377920599" sldId="351"/>
            <ac:spMk id="26" creationId="{703008C6-6FE9-4B54-A91F-B9DB8565B79B}"/>
          </ac:spMkLst>
        </pc:spChg>
        <pc:spChg chg="mod">
          <ac:chgData name="Jeanot" userId="cdf441b5-59e9-4346-906c-b64ac00bf298" providerId="ADAL" clId="{E88EC40F-4623-4774-847C-DA3898524106}" dt="2021-06-09T14:52:58.466" v="3186" actId="1076"/>
          <ac:spMkLst>
            <pc:docMk/>
            <pc:sldMk cId="3377920599" sldId="351"/>
            <ac:spMk id="27" creationId="{80E961DA-507F-4609-A36C-A61693848652}"/>
          </ac:spMkLst>
        </pc:spChg>
        <pc:spChg chg="mod">
          <ac:chgData name="Jeanot" userId="cdf441b5-59e9-4346-906c-b64ac00bf298" providerId="ADAL" clId="{E88EC40F-4623-4774-847C-DA3898524106}" dt="2021-06-09T14:52:52.588" v="3184" actId="1076"/>
          <ac:spMkLst>
            <pc:docMk/>
            <pc:sldMk cId="3377920599" sldId="351"/>
            <ac:spMk id="28" creationId="{CF025A53-5EA6-4FBC-B81D-A30256884ADD}"/>
          </ac:spMkLst>
        </pc:spChg>
      </pc:sldChg>
    </pc:docChg>
  </pc:docChgLst>
  <pc:docChgLst>
    <pc:chgData name="Ad Gerrits" userId="S::ad.gerrits@vng.nl::1e844392-3ac1-496e-b414-2cc5963c111d" providerId="AD" clId="Web-{2CF4181C-A285-3204-B2C2-DBB8EB62C9D8}"/>
    <pc:docChg chg="addSld modSld sldOrd">
      <pc:chgData name="Ad Gerrits" userId="S::ad.gerrits@vng.nl::1e844392-3ac1-496e-b414-2cc5963c111d" providerId="AD" clId="Web-{2CF4181C-A285-3204-B2C2-DBB8EB62C9D8}" dt="2021-06-09T07:45:46.402" v="578" actId="14100"/>
      <pc:docMkLst>
        <pc:docMk/>
      </pc:docMkLst>
      <pc:sldChg chg="addSp delSp modSp mod modClrScheme addAnim modAnim chgLayout">
        <pc:chgData name="Ad Gerrits" userId="S::ad.gerrits@vng.nl::1e844392-3ac1-496e-b414-2cc5963c111d" providerId="AD" clId="Web-{2CF4181C-A285-3204-B2C2-DBB8EB62C9D8}" dt="2021-06-09T07:07:48.205" v="162" actId="1076"/>
        <pc:sldMkLst>
          <pc:docMk/>
          <pc:sldMk cId="2134329141" sldId="339"/>
        </pc:sldMkLst>
        <pc:spChg chg="mod ord">
          <ac:chgData name="Ad Gerrits" userId="S::ad.gerrits@vng.nl::1e844392-3ac1-496e-b414-2cc5963c111d" providerId="AD" clId="Web-{2CF4181C-A285-3204-B2C2-DBB8EB62C9D8}" dt="2021-06-09T07:07:06.406" v="154"/>
          <ac:spMkLst>
            <pc:docMk/>
            <pc:sldMk cId="2134329141" sldId="339"/>
            <ac:spMk id="2" creationId="{40FFFBD9-6D14-4A4B-86EC-DECAF671A6F8}"/>
          </ac:spMkLst>
        </pc:spChg>
        <pc:spChg chg="add del mod ord">
          <ac:chgData name="Ad Gerrits" userId="S::ad.gerrits@vng.nl::1e844392-3ac1-496e-b414-2cc5963c111d" providerId="AD" clId="Web-{2CF4181C-A285-3204-B2C2-DBB8EB62C9D8}" dt="2021-06-09T07:06:55.233" v="153"/>
          <ac:spMkLst>
            <pc:docMk/>
            <pc:sldMk cId="2134329141" sldId="339"/>
            <ac:spMk id="3" creationId="{E66307A4-545E-4136-991B-D72B058FFA16}"/>
          </ac:spMkLst>
        </pc:spChg>
        <pc:spChg chg="add del mod">
          <ac:chgData name="Ad Gerrits" userId="S::ad.gerrits@vng.nl::1e844392-3ac1-496e-b414-2cc5963c111d" providerId="AD" clId="Web-{2CF4181C-A285-3204-B2C2-DBB8EB62C9D8}" dt="2021-06-09T06:51:00.042" v="99"/>
          <ac:spMkLst>
            <pc:docMk/>
            <pc:sldMk cId="2134329141" sldId="339"/>
            <ac:spMk id="6" creationId="{8E4382E0-E2A9-472F-8486-3FCF35738BB5}"/>
          </ac:spMkLst>
        </pc:spChg>
        <pc:spChg chg="add mod">
          <ac:chgData name="Ad Gerrits" userId="S::ad.gerrits@vng.nl::1e844392-3ac1-496e-b414-2cc5963c111d" providerId="AD" clId="Web-{2CF4181C-A285-3204-B2C2-DBB8EB62C9D8}" dt="2021-06-09T07:07:48.205" v="162" actId="1076"/>
          <ac:spMkLst>
            <pc:docMk/>
            <pc:sldMk cId="2134329141" sldId="339"/>
            <ac:spMk id="8" creationId="{C2AC61AA-DE47-4C3C-8144-B044F7CB0B42}"/>
          </ac:spMkLst>
        </pc:spChg>
        <pc:spChg chg="add mod">
          <ac:chgData name="Ad Gerrits" userId="S::ad.gerrits@vng.nl::1e844392-3ac1-496e-b414-2cc5963c111d" providerId="AD" clId="Web-{2CF4181C-A285-3204-B2C2-DBB8EB62C9D8}" dt="2021-06-09T07:07:14.453" v="158" actId="20577"/>
          <ac:spMkLst>
            <pc:docMk/>
            <pc:sldMk cId="2134329141" sldId="339"/>
            <ac:spMk id="9" creationId="{947B6F27-7FE1-41BA-87B8-2F2B9E822BB8}"/>
          </ac:spMkLst>
        </pc:spChg>
        <pc:spChg chg="add del mod">
          <ac:chgData name="Ad Gerrits" userId="S::ad.gerrits@vng.nl::1e844392-3ac1-496e-b414-2cc5963c111d" providerId="AD" clId="Web-{2CF4181C-A285-3204-B2C2-DBB8EB62C9D8}" dt="2021-06-09T07:07:06.406" v="154"/>
          <ac:spMkLst>
            <pc:docMk/>
            <pc:sldMk cId="2134329141" sldId="339"/>
            <ac:spMk id="11" creationId="{6DDF7233-A862-4700-A546-A8BC83B3AF30}"/>
          </ac:spMkLst>
        </pc:spChg>
        <pc:graphicFrameChg chg="add del mod modGraphic">
          <ac:chgData name="Ad Gerrits" userId="S::ad.gerrits@vng.nl::1e844392-3ac1-496e-b414-2cc5963c111d" providerId="AD" clId="Web-{2CF4181C-A285-3204-B2C2-DBB8EB62C9D8}" dt="2021-06-09T06:51:00.042" v="100"/>
          <ac:graphicFrameMkLst>
            <pc:docMk/>
            <pc:sldMk cId="2134329141" sldId="339"/>
            <ac:graphicFrameMk id="5" creationId="{00BB6C94-8A43-427D-80E4-CA8D99F6B841}"/>
          </ac:graphicFrameMkLst>
        </pc:graphicFrameChg>
        <pc:picChg chg="add mod">
          <ac:chgData name="Ad Gerrits" userId="S::ad.gerrits@vng.nl::1e844392-3ac1-496e-b414-2cc5963c111d" providerId="AD" clId="Web-{2CF4181C-A285-3204-B2C2-DBB8EB62C9D8}" dt="2021-06-09T07:07:21.313" v="159" actId="1076"/>
          <ac:picMkLst>
            <pc:docMk/>
            <pc:sldMk cId="2134329141" sldId="339"/>
            <ac:picMk id="7" creationId="{05F9E480-1423-46DA-B4E0-32A277220C84}"/>
          </ac:picMkLst>
        </pc:picChg>
      </pc:sldChg>
      <pc:sldChg chg="modSp">
        <pc:chgData name="Ad Gerrits" userId="S::ad.gerrits@vng.nl::1e844392-3ac1-496e-b414-2cc5963c111d" providerId="AD" clId="Web-{2CF4181C-A285-3204-B2C2-DBB8EB62C9D8}" dt="2021-06-09T07:45:46.402" v="578" actId="14100"/>
        <pc:sldMkLst>
          <pc:docMk/>
          <pc:sldMk cId="3752208645" sldId="340"/>
        </pc:sldMkLst>
        <pc:spChg chg="mod">
          <ac:chgData name="Ad Gerrits" userId="S::ad.gerrits@vng.nl::1e844392-3ac1-496e-b414-2cc5963c111d" providerId="AD" clId="Web-{2CF4181C-A285-3204-B2C2-DBB8EB62C9D8}" dt="2021-06-09T07:45:46.402" v="578" actId="14100"/>
          <ac:spMkLst>
            <pc:docMk/>
            <pc:sldMk cId="3752208645" sldId="340"/>
            <ac:spMk id="3" creationId="{E7344863-1AB2-4D1F-9C0E-B93B8D24C88E}"/>
          </ac:spMkLst>
        </pc:spChg>
      </pc:sldChg>
      <pc:sldChg chg="addSp delSp modSp mod ord setBg modClrScheme addAnim modAnim delDesignElem chgLayout">
        <pc:chgData name="Ad Gerrits" userId="S::ad.gerrits@vng.nl::1e844392-3ac1-496e-b414-2cc5963c111d" providerId="AD" clId="Web-{2CF4181C-A285-3204-B2C2-DBB8EB62C9D8}" dt="2021-06-09T07:30:25.963" v="258"/>
        <pc:sldMkLst>
          <pc:docMk/>
          <pc:sldMk cId="1228213587" sldId="341"/>
        </pc:sldMkLst>
        <pc:spChg chg="del mod ord">
          <ac:chgData name="Ad Gerrits" userId="S::ad.gerrits@vng.nl::1e844392-3ac1-496e-b414-2cc5963c111d" providerId="AD" clId="Web-{2CF4181C-A285-3204-B2C2-DBB8EB62C9D8}" dt="2021-06-08T16:09:04.691" v="15"/>
          <ac:spMkLst>
            <pc:docMk/>
            <pc:sldMk cId="1228213587" sldId="341"/>
            <ac:spMk id="2" creationId="{27A06983-F41D-45D9-881A-C659DC5D322F}"/>
          </ac:spMkLst>
        </pc:spChg>
        <pc:spChg chg="del mod ord">
          <ac:chgData name="Ad Gerrits" userId="S::ad.gerrits@vng.nl::1e844392-3ac1-496e-b414-2cc5963c111d" providerId="AD" clId="Web-{2CF4181C-A285-3204-B2C2-DBB8EB62C9D8}" dt="2021-06-08T16:09:02.300" v="14"/>
          <ac:spMkLst>
            <pc:docMk/>
            <pc:sldMk cId="1228213587" sldId="341"/>
            <ac:spMk id="3" creationId="{FF4666A4-C529-495D-9016-B1EF96E08635}"/>
          </ac:spMkLst>
        </pc:spChg>
        <pc:spChg chg="add del mod ord">
          <ac:chgData name="Ad Gerrits" userId="S::ad.gerrits@vng.nl::1e844392-3ac1-496e-b414-2cc5963c111d" providerId="AD" clId="Web-{2CF4181C-A285-3204-B2C2-DBB8EB62C9D8}" dt="2021-06-09T07:17:05.093" v="179"/>
          <ac:spMkLst>
            <pc:docMk/>
            <pc:sldMk cId="1228213587" sldId="341"/>
            <ac:spMk id="5" creationId="{861ACD88-5F53-4EFD-84D8-5920185D81F4}"/>
          </ac:spMkLst>
        </pc:spChg>
        <pc:spChg chg="add del">
          <ac:chgData name="Ad Gerrits" userId="S::ad.gerrits@vng.nl::1e844392-3ac1-496e-b414-2cc5963c111d" providerId="AD" clId="Web-{2CF4181C-A285-3204-B2C2-DBB8EB62C9D8}" dt="2021-06-08T16:10:54.616" v="21"/>
          <ac:spMkLst>
            <pc:docMk/>
            <pc:sldMk cId="1228213587" sldId="341"/>
            <ac:spMk id="6" creationId="{32BC26D8-82FB-445E-AA49-62A77D7C1EE0}"/>
          </ac:spMkLst>
        </pc:spChg>
        <pc:spChg chg="add mod">
          <ac:chgData name="Ad Gerrits" userId="S::ad.gerrits@vng.nl::1e844392-3ac1-496e-b414-2cc5963c111d" providerId="AD" clId="Web-{2CF4181C-A285-3204-B2C2-DBB8EB62C9D8}" dt="2021-06-09T07:22:30.845" v="223" actId="20577"/>
          <ac:spMkLst>
            <pc:docMk/>
            <pc:sldMk cId="1228213587" sldId="341"/>
            <ac:spMk id="9" creationId="{09CEE05D-DAAF-405D-B0DA-9C73A88E0A90}"/>
          </ac:spMkLst>
        </pc:spChg>
        <pc:spChg chg="add del">
          <ac:chgData name="Ad Gerrits" userId="S::ad.gerrits@vng.nl::1e844392-3ac1-496e-b414-2cc5963c111d" providerId="AD" clId="Web-{2CF4181C-A285-3204-B2C2-DBB8EB62C9D8}" dt="2021-06-08T16:09:21.050" v="19"/>
          <ac:spMkLst>
            <pc:docMk/>
            <pc:sldMk cId="1228213587" sldId="341"/>
            <ac:spMk id="9" creationId="{42A4FC2C-047E-45A5-965D-8E1E3BF09BC6}"/>
          </ac:spMkLst>
        </pc:spChg>
        <pc:spChg chg="add del">
          <ac:chgData name="Ad Gerrits" userId="S::ad.gerrits@vng.nl::1e844392-3ac1-496e-b414-2cc5963c111d" providerId="AD" clId="Web-{2CF4181C-A285-3204-B2C2-DBB8EB62C9D8}" dt="2021-06-08T16:10:54.616" v="21"/>
          <ac:spMkLst>
            <pc:docMk/>
            <pc:sldMk cId="1228213587" sldId="341"/>
            <ac:spMk id="11" creationId="{CB44330D-EA18-4254-AA95-EB49948539B8}"/>
          </ac:spMkLst>
        </pc:spChg>
        <pc:picChg chg="add del mod">
          <ac:chgData name="Ad Gerrits" userId="S::ad.gerrits@vng.nl::1e844392-3ac1-496e-b414-2cc5963c111d" providerId="AD" clId="Web-{2CF4181C-A285-3204-B2C2-DBB8EB62C9D8}" dt="2021-06-09T07:15:29.682" v="171"/>
          <ac:picMkLst>
            <pc:docMk/>
            <pc:sldMk cId="1228213587" sldId="341"/>
            <ac:picMk id="2" creationId="{C592CB35-E3F4-45FB-9228-9E037768CF0A}"/>
          </ac:picMkLst>
        </pc:picChg>
        <pc:picChg chg="add mod">
          <ac:chgData name="Ad Gerrits" userId="S::ad.gerrits@vng.nl::1e844392-3ac1-496e-b414-2cc5963c111d" providerId="AD" clId="Web-{2CF4181C-A285-3204-B2C2-DBB8EB62C9D8}" dt="2021-06-09T07:29:04.615" v="247" actId="14100"/>
          <ac:picMkLst>
            <pc:docMk/>
            <pc:sldMk cId="1228213587" sldId="341"/>
            <ac:picMk id="3" creationId="{C1FE4651-E240-4691-AAB5-390970D42DC6}"/>
          </ac:picMkLst>
        </pc:picChg>
        <pc:picChg chg="add del mod">
          <ac:chgData name="Ad Gerrits" userId="S::ad.gerrits@vng.nl::1e844392-3ac1-496e-b414-2cc5963c111d" providerId="AD" clId="Web-{2CF4181C-A285-3204-B2C2-DBB8EB62C9D8}" dt="2021-06-09T07:16:46.108" v="175"/>
          <ac:picMkLst>
            <pc:docMk/>
            <pc:sldMk cId="1228213587" sldId="341"/>
            <ac:picMk id="4" creationId="{E15301B9-3475-4742-BBDE-62C52FFA057C}"/>
          </ac:picMkLst>
        </pc:picChg>
        <pc:picChg chg="add mod">
          <ac:chgData name="Ad Gerrits" userId="S::ad.gerrits@vng.nl::1e844392-3ac1-496e-b414-2cc5963c111d" providerId="AD" clId="Web-{2CF4181C-A285-3204-B2C2-DBB8EB62C9D8}" dt="2021-06-09T07:19:16.491" v="198" actId="1076"/>
          <ac:picMkLst>
            <pc:docMk/>
            <pc:sldMk cId="1228213587" sldId="341"/>
            <ac:picMk id="6" creationId="{12AFE21B-9A65-434B-BCC6-878FA1B0A475}"/>
          </ac:picMkLst>
        </pc:picChg>
        <pc:picChg chg="add mod">
          <ac:chgData name="Ad Gerrits" userId="S::ad.gerrits@vng.nl::1e844392-3ac1-496e-b414-2cc5963c111d" providerId="AD" clId="Web-{2CF4181C-A285-3204-B2C2-DBB8EB62C9D8}" dt="2021-06-09T07:28:51.959" v="245" actId="1076"/>
          <ac:picMkLst>
            <pc:docMk/>
            <pc:sldMk cId="1228213587" sldId="341"/>
            <ac:picMk id="7" creationId="{C2D26013-87CE-4F95-A5DF-BADC641CCE86}"/>
          </ac:picMkLst>
        </pc:picChg>
        <pc:picChg chg="add mod">
          <ac:chgData name="Ad Gerrits" userId="S::ad.gerrits@vng.nl::1e844392-3ac1-496e-b414-2cc5963c111d" providerId="AD" clId="Web-{2CF4181C-A285-3204-B2C2-DBB8EB62C9D8}" dt="2021-06-09T07:29:09.694" v="248" actId="14100"/>
          <ac:picMkLst>
            <pc:docMk/>
            <pc:sldMk cId="1228213587" sldId="341"/>
            <ac:picMk id="8" creationId="{1116E98A-01F9-4FDA-A45A-3A848927CBDB}"/>
          </ac:picMkLst>
        </pc:picChg>
        <pc:picChg chg="add mod">
          <ac:chgData name="Ad Gerrits" userId="S::ad.gerrits@vng.nl::1e844392-3ac1-496e-b414-2cc5963c111d" providerId="AD" clId="Web-{2CF4181C-A285-3204-B2C2-DBB8EB62C9D8}" dt="2021-06-09T07:28:36.536" v="242" actId="14100"/>
          <ac:picMkLst>
            <pc:docMk/>
            <pc:sldMk cId="1228213587" sldId="341"/>
            <ac:picMk id="10" creationId="{63ADDA18-FD70-45E9-9022-F3416C8F5541}"/>
          </ac:picMkLst>
        </pc:picChg>
      </pc:sldChg>
      <pc:sldChg chg="addSp delSp modSp new mod modClrScheme chgLayout">
        <pc:chgData name="Ad Gerrits" userId="S::ad.gerrits@vng.nl::1e844392-3ac1-496e-b414-2cc5963c111d" providerId="AD" clId="Web-{2CF4181C-A285-3204-B2C2-DBB8EB62C9D8}" dt="2021-06-09T07:04:34.944" v="139" actId="14100"/>
        <pc:sldMkLst>
          <pc:docMk/>
          <pc:sldMk cId="1711266939" sldId="342"/>
        </pc:sldMkLst>
        <pc:spChg chg="mod ord">
          <ac:chgData name="Ad Gerrits" userId="S::ad.gerrits@vng.nl::1e844392-3ac1-496e-b414-2cc5963c111d" providerId="AD" clId="Web-{2CF4181C-A285-3204-B2C2-DBB8EB62C9D8}" dt="2021-06-09T07:02:52.470" v="135" actId="20577"/>
          <ac:spMkLst>
            <pc:docMk/>
            <pc:sldMk cId="1711266939" sldId="342"/>
            <ac:spMk id="2" creationId="{67A16380-899C-4CA0-8CB5-255A40786094}"/>
          </ac:spMkLst>
        </pc:spChg>
        <pc:spChg chg="del">
          <ac:chgData name="Ad Gerrits" userId="S::ad.gerrits@vng.nl::1e844392-3ac1-496e-b414-2cc5963c111d" providerId="AD" clId="Web-{2CF4181C-A285-3204-B2C2-DBB8EB62C9D8}" dt="2021-06-09T07:02:31.719" v="129"/>
          <ac:spMkLst>
            <pc:docMk/>
            <pc:sldMk cId="1711266939" sldId="342"/>
            <ac:spMk id="3" creationId="{5EDCC7C7-E86A-4BE7-A377-D194962B5B1A}"/>
          </ac:spMkLst>
        </pc:spChg>
        <pc:picChg chg="add del mod">
          <ac:chgData name="Ad Gerrits" userId="S::ad.gerrits@vng.nl::1e844392-3ac1-496e-b414-2cc5963c111d" providerId="AD" clId="Web-{2CF4181C-A285-3204-B2C2-DBB8EB62C9D8}" dt="2021-06-09T07:04:27.491" v="136"/>
          <ac:picMkLst>
            <pc:docMk/>
            <pc:sldMk cId="1711266939" sldId="342"/>
            <ac:picMk id="4" creationId="{381FBE31-6806-488F-A990-CAF1BEA10123}"/>
          </ac:picMkLst>
        </pc:picChg>
        <pc:picChg chg="add mod">
          <ac:chgData name="Ad Gerrits" userId="S::ad.gerrits@vng.nl::1e844392-3ac1-496e-b414-2cc5963c111d" providerId="AD" clId="Web-{2CF4181C-A285-3204-B2C2-DBB8EB62C9D8}" dt="2021-06-09T07:04:34.944" v="139" actId="14100"/>
          <ac:picMkLst>
            <pc:docMk/>
            <pc:sldMk cId="1711266939" sldId="342"/>
            <ac:picMk id="5" creationId="{BF2C9B3C-9BA0-44D1-813B-44FE8726DCA2}"/>
          </ac:picMkLst>
        </pc:picChg>
      </pc:sldChg>
      <pc:sldChg chg="addSp modSp new addAnim modAnim">
        <pc:chgData name="Ad Gerrits" userId="S::ad.gerrits@vng.nl::1e844392-3ac1-496e-b414-2cc5963c111d" providerId="AD" clId="Web-{2CF4181C-A285-3204-B2C2-DBB8EB62C9D8}" dt="2021-06-09T07:35:09.244" v="302" actId="20577"/>
        <pc:sldMkLst>
          <pc:docMk/>
          <pc:sldMk cId="2339218163" sldId="343"/>
        </pc:sldMkLst>
        <pc:spChg chg="mod">
          <ac:chgData name="Ad Gerrits" userId="S::ad.gerrits@vng.nl::1e844392-3ac1-496e-b414-2cc5963c111d" providerId="AD" clId="Web-{2CF4181C-A285-3204-B2C2-DBB8EB62C9D8}" dt="2021-06-09T07:24:22.819" v="236" actId="20577"/>
          <ac:spMkLst>
            <pc:docMk/>
            <pc:sldMk cId="2339218163" sldId="343"/>
            <ac:spMk id="2" creationId="{674FC6A7-4014-4E8D-8A9E-8E9D3A4CD66C}"/>
          </ac:spMkLst>
        </pc:spChg>
        <pc:spChg chg="add mod">
          <ac:chgData name="Ad Gerrits" userId="S::ad.gerrits@vng.nl::1e844392-3ac1-496e-b414-2cc5963c111d" providerId="AD" clId="Web-{2CF4181C-A285-3204-B2C2-DBB8EB62C9D8}" dt="2021-06-09T07:35:09.244" v="302" actId="20577"/>
          <ac:spMkLst>
            <pc:docMk/>
            <pc:sldMk cId="2339218163" sldId="343"/>
            <ac:spMk id="3" creationId="{33FEA88D-5EDC-469B-8012-9BBDA5C0F901}"/>
          </ac:spMkLst>
        </pc:spChg>
        <pc:spChg chg="add mod">
          <ac:chgData name="Ad Gerrits" userId="S::ad.gerrits@vng.nl::1e844392-3ac1-496e-b414-2cc5963c111d" providerId="AD" clId="Web-{2CF4181C-A285-3204-B2C2-DBB8EB62C9D8}" dt="2021-06-09T07:34:45.461" v="296" actId="1076"/>
          <ac:spMkLst>
            <pc:docMk/>
            <pc:sldMk cId="2339218163" sldId="343"/>
            <ac:spMk id="5" creationId="{E5297233-E7C5-4EFF-A81A-C2213A85B164}"/>
          </ac:spMkLst>
        </pc:spChg>
        <pc:picChg chg="add mod">
          <ac:chgData name="Ad Gerrits" userId="S::ad.gerrits@vng.nl::1e844392-3ac1-496e-b414-2cc5963c111d" providerId="AD" clId="Web-{2CF4181C-A285-3204-B2C2-DBB8EB62C9D8}" dt="2021-06-09T07:33:06.300" v="271" actId="14100"/>
          <ac:picMkLst>
            <pc:docMk/>
            <pc:sldMk cId="2339218163" sldId="343"/>
            <ac:picMk id="4" creationId="{A3ED6BA4-A50F-4B5F-B785-CD1C76C8E7C7}"/>
          </ac:picMkLst>
        </pc:picChg>
      </pc:sldChg>
      <pc:sldChg chg="addSp delSp modSp new mod modClrScheme chgLayout">
        <pc:chgData name="Ad Gerrits" userId="S::ad.gerrits@vng.nl::1e844392-3ac1-496e-b414-2cc5963c111d" providerId="AD" clId="Web-{2CF4181C-A285-3204-B2C2-DBB8EB62C9D8}" dt="2021-06-09T07:45:07.088" v="577" actId="14100"/>
        <pc:sldMkLst>
          <pc:docMk/>
          <pc:sldMk cId="4268034822" sldId="344"/>
        </pc:sldMkLst>
        <pc:spChg chg="mod ord">
          <ac:chgData name="Ad Gerrits" userId="S::ad.gerrits@vng.nl::1e844392-3ac1-496e-b414-2cc5963c111d" providerId="AD" clId="Web-{2CF4181C-A285-3204-B2C2-DBB8EB62C9D8}" dt="2021-06-09T07:37:38.846" v="348"/>
          <ac:spMkLst>
            <pc:docMk/>
            <pc:sldMk cId="4268034822" sldId="344"/>
            <ac:spMk id="2" creationId="{56F2E449-1547-4CA5-B28C-19765CA2D68C}"/>
          </ac:spMkLst>
        </pc:spChg>
        <pc:spChg chg="add del mod">
          <ac:chgData name="Ad Gerrits" userId="S::ad.gerrits@vng.nl::1e844392-3ac1-496e-b414-2cc5963c111d" providerId="AD" clId="Web-{2CF4181C-A285-3204-B2C2-DBB8EB62C9D8}" dt="2021-06-09T07:37:42.721" v="349"/>
          <ac:spMkLst>
            <pc:docMk/>
            <pc:sldMk cId="4268034822" sldId="344"/>
            <ac:spMk id="3" creationId="{2AB97B87-27D7-4FB5-974D-2059A4459CCA}"/>
          </ac:spMkLst>
        </pc:spChg>
        <pc:spChg chg="add mod ord">
          <ac:chgData name="Ad Gerrits" userId="S::ad.gerrits@vng.nl::1e844392-3ac1-496e-b414-2cc5963c111d" providerId="AD" clId="Web-{2CF4181C-A285-3204-B2C2-DBB8EB62C9D8}" dt="2021-06-09T07:45:07.088" v="577" actId="14100"/>
          <ac:spMkLst>
            <pc:docMk/>
            <pc:sldMk cId="4268034822" sldId="344"/>
            <ac:spMk id="4" creationId="{534ACC79-5283-4DAF-B84C-3AEDE0F27D14}"/>
          </ac:spMkLst>
        </pc:spChg>
      </pc:sldChg>
    </pc:docChg>
  </pc:docChgLst>
  <pc:docChgLst>
    <pc:chgData name="Jeanot" userId="cdf441b5-59e9-4346-906c-b64ac00bf298" providerId="ADAL" clId="{68274083-1BD0-4A40-858D-38D148899528}"/>
    <pc:docChg chg="custSel addSld modSld">
      <pc:chgData name="Jeanot" userId="cdf441b5-59e9-4346-906c-b64ac00bf298" providerId="ADAL" clId="{68274083-1BD0-4A40-858D-38D148899528}" dt="2021-07-15T17:44:11.102" v="2664"/>
      <pc:docMkLst>
        <pc:docMk/>
      </pc:docMkLst>
      <pc:sldChg chg="addSp modSp mod">
        <pc:chgData name="Jeanot" userId="cdf441b5-59e9-4346-906c-b64ac00bf298" providerId="ADAL" clId="{68274083-1BD0-4A40-858D-38D148899528}" dt="2021-07-15T17:25:18.887" v="495" actId="20577"/>
        <pc:sldMkLst>
          <pc:docMk/>
          <pc:sldMk cId="3578065601" sldId="276"/>
        </pc:sldMkLst>
        <pc:spChg chg="add mod">
          <ac:chgData name="Jeanot" userId="cdf441b5-59e9-4346-906c-b64ac00bf298" providerId="ADAL" clId="{68274083-1BD0-4A40-858D-38D148899528}" dt="2021-07-15T17:25:18.887" v="495" actId="20577"/>
          <ac:spMkLst>
            <pc:docMk/>
            <pc:sldMk cId="3578065601" sldId="276"/>
            <ac:spMk id="42" creationId="{3336300A-1A67-403B-AB33-8A70FDAF3908}"/>
          </ac:spMkLst>
        </pc:spChg>
      </pc:sldChg>
      <pc:sldChg chg="addSp modSp mod">
        <pc:chgData name="Jeanot" userId="cdf441b5-59e9-4346-906c-b64ac00bf298" providerId="ADAL" clId="{68274083-1BD0-4A40-858D-38D148899528}" dt="2021-07-15T17:40:31.677" v="2593" actId="20577"/>
        <pc:sldMkLst>
          <pc:docMk/>
          <pc:sldMk cId="3710695998" sldId="312"/>
        </pc:sldMkLst>
        <pc:spChg chg="add mod">
          <ac:chgData name="Jeanot" userId="cdf441b5-59e9-4346-906c-b64ac00bf298" providerId="ADAL" clId="{68274083-1BD0-4A40-858D-38D148899528}" dt="2021-07-15T17:40:31.677" v="2593" actId="20577"/>
          <ac:spMkLst>
            <pc:docMk/>
            <pc:sldMk cId="3710695998" sldId="312"/>
            <ac:spMk id="23" creationId="{4C886A19-F855-4C1D-8983-C8CC0CBC28C4}"/>
          </ac:spMkLst>
        </pc:spChg>
      </pc:sldChg>
      <pc:sldChg chg="addSp modSp mod">
        <pc:chgData name="Jeanot" userId="cdf441b5-59e9-4346-906c-b64ac00bf298" providerId="ADAL" clId="{68274083-1BD0-4A40-858D-38D148899528}" dt="2021-07-15T17:23:48.604" v="150" actId="14100"/>
        <pc:sldMkLst>
          <pc:docMk/>
          <pc:sldMk cId="1453346361" sldId="314"/>
        </pc:sldMkLst>
        <pc:spChg chg="add mod">
          <ac:chgData name="Jeanot" userId="cdf441b5-59e9-4346-906c-b64ac00bf298" providerId="ADAL" clId="{68274083-1BD0-4A40-858D-38D148899528}" dt="2021-07-15T17:23:48.604" v="150" actId="14100"/>
          <ac:spMkLst>
            <pc:docMk/>
            <pc:sldMk cId="1453346361" sldId="314"/>
            <ac:spMk id="9" creationId="{906E8603-BB19-43C2-9A47-56A00303B939}"/>
          </ac:spMkLst>
        </pc:spChg>
      </pc:sldChg>
      <pc:sldChg chg="addSp modSp mod">
        <pc:chgData name="Jeanot" userId="cdf441b5-59e9-4346-906c-b64ac00bf298" providerId="ADAL" clId="{68274083-1BD0-4A40-858D-38D148899528}" dt="2021-07-15T17:24:23.039" v="282" actId="20577"/>
        <pc:sldMkLst>
          <pc:docMk/>
          <pc:sldMk cId="3516721921" sldId="548"/>
        </pc:sldMkLst>
        <pc:spChg chg="add mod">
          <ac:chgData name="Jeanot" userId="cdf441b5-59e9-4346-906c-b64ac00bf298" providerId="ADAL" clId="{68274083-1BD0-4A40-858D-38D148899528}" dt="2021-07-15T17:24:23.039" v="282" actId="20577"/>
          <ac:spMkLst>
            <pc:docMk/>
            <pc:sldMk cId="3516721921" sldId="548"/>
            <ac:spMk id="19" creationId="{CC00ADAB-CBF7-4D84-867B-CB20736BBF29}"/>
          </ac:spMkLst>
        </pc:spChg>
      </pc:sldChg>
      <pc:sldChg chg="addSp modSp mod">
        <pc:chgData name="Jeanot" userId="cdf441b5-59e9-4346-906c-b64ac00bf298" providerId="ADAL" clId="{68274083-1BD0-4A40-858D-38D148899528}" dt="2021-07-15T17:27:27.283" v="936" actId="14100"/>
        <pc:sldMkLst>
          <pc:docMk/>
          <pc:sldMk cId="1389275171" sldId="555"/>
        </pc:sldMkLst>
        <pc:spChg chg="add mod">
          <ac:chgData name="Jeanot" userId="cdf441b5-59e9-4346-906c-b64ac00bf298" providerId="ADAL" clId="{68274083-1BD0-4A40-858D-38D148899528}" dt="2021-07-15T17:27:27.283" v="936" actId="14100"/>
          <ac:spMkLst>
            <pc:docMk/>
            <pc:sldMk cId="1389275171" sldId="555"/>
            <ac:spMk id="17" creationId="{F8974B5C-8013-4C83-9F40-82D85A427918}"/>
          </ac:spMkLst>
        </pc:spChg>
      </pc:sldChg>
      <pc:sldChg chg="addSp modSp mod">
        <pc:chgData name="Jeanot" userId="cdf441b5-59e9-4346-906c-b64ac00bf298" providerId="ADAL" clId="{68274083-1BD0-4A40-858D-38D148899528}" dt="2021-07-15T17:36:23.385" v="2058" actId="14100"/>
        <pc:sldMkLst>
          <pc:docMk/>
          <pc:sldMk cId="1727429125" sldId="556"/>
        </pc:sldMkLst>
        <pc:spChg chg="add mod">
          <ac:chgData name="Jeanot" userId="cdf441b5-59e9-4346-906c-b64ac00bf298" providerId="ADAL" clId="{68274083-1BD0-4A40-858D-38D148899528}" dt="2021-07-15T17:36:23.385" v="2058" actId="14100"/>
          <ac:spMkLst>
            <pc:docMk/>
            <pc:sldMk cId="1727429125" sldId="556"/>
            <ac:spMk id="4" creationId="{2AD5DEC4-C816-46E9-B8B1-86878FCD9F5A}"/>
          </ac:spMkLst>
        </pc:spChg>
      </pc:sldChg>
      <pc:sldChg chg="addSp modSp mod">
        <pc:chgData name="Jeanot" userId="cdf441b5-59e9-4346-906c-b64ac00bf298" providerId="ADAL" clId="{68274083-1BD0-4A40-858D-38D148899528}" dt="2021-07-15T17:27:47.463" v="1001" actId="20577"/>
        <pc:sldMkLst>
          <pc:docMk/>
          <pc:sldMk cId="11117141" sldId="557"/>
        </pc:sldMkLst>
        <pc:spChg chg="add mod">
          <ac:chgData name="Jeanot" userId="cdf441b5-59e9-4346-906c-b64ac00bf298" providerId="ADAL" clId="{68274083-1BD0-4A40-858D-38D148899528}" dt="2021-07-15T17:27:47.463" v="1001" actId="20577"/>
          <ac:spMkLst>
            <pc:docMk/>
            <pc:sldMk cId="11117141" sldId="557"/>
            <ac:spMk id="12" creationId="{0C96F875-A7DA-4AEB-9FF1-835A0CD5795C}"/>
          </ac:spMkLst>
        </pc:spChg>
      </pc:sldChg>
      <pc:sldChg chg="addSp modSp mod">
        <pc:chgData name="Jeanot" userId="cdf441b5-59e9-4346-906c-b64ac00bf298" providerId="ADAL" clId="{68274083-1BD0-4A40-858D-38D148899528}" dt="2021-07-15T17:39:30.501" v="2488" actId="14100"/>
        <pc:sldMkLst>
          <pc:docMk/>
          <pc:sldMk cId="3836967507" sldId="558"/>
        </pc:sldMkLst>
        <pc:spChg chg="add mod">
          <ac:chgData name="Jeanot" userId="cdf441b5-59e9-4346-906c-b64ac00bf298" providerId="ADAL" clId="{68274083-1BD0-4A40-858D-38D148899528}" dt="2021-07-15T17:39:30.501" v="2488" actId="14100"/>
          <ac:spMkLst>
            <pc:docMk/>
            <pc:sldMk cId="3836967507" sldId="558"/>
            <ac:spMk id="9" creationId="{1C274F1A-35FC-45CB-8291-23B24FF22DE6}"/>
          </ac:spMkLst>
        </pc:spChg>
      </pc:sldChg>
      <pc:sldChg chg="addSp modSp mod">
        <pc:chgData name="Jeanot" userId="cdf441b5-59e9-4346-906c-b64ac00bf298" providerId="ADAL" clId="{68274083-1BD0-4A40-858D-38D148899528}" dt="2021-07-15T17:41:44.036" v="2663" actId="5793"/>
        <pc:sldMkLst>
          <pc:docMk/>
          <pc:sldMk cId="2783072462" sldId="562"/>
        </pc:sldMkLst>
        <pc:spChg chg="add mod">
          <ac:chgData name="Jeanot" userId="cdf441b5-59e9-4346-906c-b64ac00bf298" providerId="ADAL" clId="{68274083-1BD0-4A40-858D-38D148899528}" dt="2021-07-15T17:41:44.036" v="2663" actId="5793"/>
          <ac:spMkLst>
            <pc:docMk/>
            <pc:sldMk cId="2783072462" sldId="562"/>
            <ac:spMk id="16" creationId="{9E046BDD-7D9F-4B3B-BE41-B448EFBC4ED9}"/>
          </ac:spMkLst>
        </pc:spChg>
      </pc:sldChg>
      <pc:sldChg chg="add">
        <pc:chgData name="Jeanot" userId="cdf441b5-59e9-4346-906c-b64ac00bf298" providerId="ADAL" clId="{68274083-1BD0-4A40-858D-38D148899528}" dt="2021-07-15T17:44:11.102" v="2664"/>
        <pc:sldMkLst>
          <pc:docMk/>
          <pc:sldMk cId="3727364265" sldId="564"/>
        </pc:sldMkLst>
      </pc:sldChg>
      <pc:sldChg chg="add">
        <pc:chgData name="Jeanot" userId="cdf441b5-59e9-4346-906c-b64ac00bf298" providerId="ADAL" clId="{68274083-1BD0-4A40-858D-38D148899528}" dt="2021-07-15T17:44:11.102" v="2664"/>
        <pc:sldMkLst>
          <pc:docMk/>
          <pc:sldMk cId="4199732112" sldId="565"/>
        </pc:sldMkLst>
      </pc:sldChg>
      <pc:sldChg chg="add">
        <pc:chgData name="Jeanot" userId="cdf441b5-59e9-4346-906c-b64ac00bf298" providerId="ADAL" clId="{68274083-1BD0-4A40-858D-38D148899528}" dt="2021-07-15T17:44:11.102" v="2664"/>
        <pc:sldMkLst>
          <pc:docMk/>
          <pc:sldMk cId="1245639228" sldId="566"/>
        </pc:sldMkLst>
      </pc:sldChg>
      <pc:sldChg chg="addSp modSp mod">
        <pc:chgData name="Jeanot" userId="cdf441b5-59e9-4346-906c-b64ac00bf298" providerId="ADAL" clId="{68274083-1BD0-4A40-858D-38D148899528}" dt="2021-07-15T17:41:08.152" v="2616" actId="20577"/>
        <pc:sldMkLst>
          <pc:docMk/>
          <pc:sldMk cId="2727268472" sldId="572"/>
        </pc:sldMkLst>
        <pc:spChg chg="add mod">
          <ac:chgData name="Jeanot" userId="cdf441b5-59e9-4346-906c-b64ac00bf298" providerId="ADAL" clId="{68274083-1BD0-4A40-858D-38D148899528}" dt="2021-07-15T17:41:08.152" v="2616" actId="20577"/>
          <ac:spMkLst>
            <pc:docMk/>
            <pc:sldMk cId="2727268472" sldId="572"/>
            <ac:spMk id="31" creationId="{0135D143-7D76-4C10-B6FC-E9DB158D2377}"/>
          </ac:spMkLst>
        </pc:spChg>
      </pc:sldChg>
      <pc:sldChg chg="addSp modSp mod">
        <pc:chgData name="Jeanot" userId="cdf441b5-59e9-4346-906c-b64ac00bf298" providerId="ADAL" clId="{68274083-1BD0-4A40-858D-38D148899528}" dt="2021-07-15T17:40:53.149" v="2598" actId="20577"/>
        <pc:sldMkLst>
          <pc:docMk/>
          <pc:sldMk cId="4076735602" sldId="575"/>
        </pc:sldMkLst>
        <pc:spChg chg="add mod">
          <ac:chgData name="Jeanot" userId="cdf441b5-59e9-4346-906c-b64ac00bf298" providerId="ADAL" clId="{68274083-1BD0-4A40-858D-38D148899528}" dt="2021-07-15T17:40:53.149" v="2598" actId="20577"/>
          <ac:spMkLst>
            <pc:docMk/>
            <pc:sldMk cId="4076735602" sldId="575"/>
            <ac:spMk id="8" creationId="{6946FBE1-11C3-41B0-A5F3-ABB59BD8C83A}"/>
          </ac:spMkLst>
        </pc:spChg>
      </pc:sldChg>
      <pc:sldChg chg="addSp modSp mod">
        <pc:chgData name="Jeanot" userId="cdf441b5-59e9-4346-906c-b64ac00bf298" providerId="ADAL" clId="{68274083-1BD0-4A40-858D-38D148899528}" dt="2021-07-15T17:35:21.212" v="1758" actId="1076"/>
        <pc:sldMkLst>
          <pc:docMk/>
          <pc:sldMk cId="3122302955" sldId="578"/>
        </pc:sldMkLst>
        <pc:spChg chg="add mod">
          <ac:chgData name="Jeanot" userId="cdf441b5-59e9-4346-906c-b64ac00bf298" providerId="ADAL" clId="{68274083-1BD0-4A40-858D-38D148899528}" dt="2021-07-15T17:28:30.525" v="1190" actId="14100"/>
          <ac:spMkLst>
            <pc:docMk/>
            <pc:sldMk cId="3122302955" sldId="578"/>
            <ac:spMk id="7" creationId="{5C68990F-8CA5-4F3E-A078-5A2ACE712C5D}"/>
          </ac:spMkLst>
        </pc:spChg>
        <pc:spChg chg="add mod">
          <ac:chgData name="Jeanot" userId="cdf441b5-59e9-4346-906c-b64ac00bf298" providerId="ADAL" clId="{68274083-1BD0-4A40-858D-38D148899528}" dt="2021-07-15T17:34:57.127" v="1731" actId="14100"/>
          <ac:spMkLst>
            <pc:docMk/>
            <pc:sldMk cId="3122302955" sldId="578"/>
            <ac:spMk id="8" creationId="{8727C16C-64EF-46B1-94AF-2E2EAC76D1BD}"/>
          </ac:spMkLst>
        </pc:spChg>
        <pc:spChg chg="add mod">
          <ac:chgData name="Jeanot" userId="cdf441b5-59e9-4346-906c-b64ac00bf298" providerId="ADAL" clId="{68274083-1BD0-4A40-858D-38D148899528}" dt="2021-07-15T17:34:55.056" v="1730" actId="1076"/>
          <ac:spMkLst>
            <pc:docMk/>
            <pc:sldMk cId="3122302955" sldId="578"/>
            <ac:spMk id="9" creationId="{917C6774-E9A9-446E-8324-65F3A975AC53}"/>
          </ac:spMkLst>
        </pc:spChg>
        <pc:spChg chg="add mod">
          <ac:chgData name="Jeanot" userId="cdf441b5-59e9-4346-906c-b64ac00bf298" providerId="ADAL" clId="{68274083-1BD0-4A40-858D-38D148899528}" dt="2021-07-15T17:35:21.212" v="1758" actId="1076"/>
          <ac:spMkLst>
            <pc:docMk/>
            <pc:sldMk cId="3122302955" sldId="578"/>
            <ac:spMk id="10" creationId="{A461BA4B-9328-4FEC-9608-656D614743F4}"/>
          </ac:spMkLst>
        </pc:spChg>
      </pc:sldChg>
      <pc:sldChg chg="add">
        <pc:chgData name="Jeanot" userId="cdf441b5-59e9-4346-906c-b64ac00bf298" providerId="ADAL" clId="{68274083-1BD0-4A40-858D-38D148899528}" dt="2021-07-15T17:44:11.102" v="2664"/>
        <pc:sldMkLst>
          <pc:docMk/>
          <pc:sldMk cId="1225491216" sldId="579"/>
        </pc:sldMkLst>
      </pc:sldChg>
      <pc:sldChg chg="add">
        <pc:chgData name="Jeanot" userId="cdf441b5-59e9-4346-906c-b64ac00bf298" providerId="ADAL" clId="{68274083-1BD0-4A40-858D-38D148899528}" dt="2021-07-15T17:44:11.102" v="2664"/>
        <pc:sldMkLst>
          <pc:docMk/>
          <pc:sldMk cId="3403352093" sldId="580"/>
        </pc:sldMkLst>
      </pc:sldChg>
    </pc:docChg>
  </pc:docChgLst>
  <pc:docChgLst>
    <pc:chgData name="Jeanot" userId="cdf441b5-59e9-4346-906c-b64ac00bf298" providerId="ADAL" clId="{2EFBE785-B83D-43BD-951F-D2F361BF517C}"/>
    <pc:docChg chg="modSld">
      <pc:chgData name="Jeanot" userId="cdf441b5-59e9-4346-906c-b64ac00bf298" providerId="ADAL" clId="{2EFBE785-B83D-43BD-951F-D2F361BF517C}" dt="2021-04-21T12:57:53.280" v="116" actId="20577"/>
      <pc:docMkLst>
        <pc:docMk/>
      </pc:docMkLst>
      <pc:sldChg chg="modSp mod">
        <pc:chgData name="Jeanot" userId="cdf441b5-59e9-4346-906c-b64ac00bf298" providerId="ADAL" clId="{2EFBE785-B83D-43BD-951F-D2F361BF517C}" dt="2021-04-21T12:57:53.280" v="116" actId="20577"/>
        <pc:sldMkLst>
          <pc:docMk/>
          <pc:sldMk cId="4285623285" sldId="316"/>
        </pc:sldMkLst>
        <pc:spChg chg="mod">
          <ac:chgData name="Jeanot" userId="cdf441b5-59e9-4346-906c-b64ac00bf298" providerId="ADAL" clId="{2EFBE785-B83D-43BD-951F-D2F361BF517C}" dt="2021-04-21T12:57:53.280" v="116" actId="20577"/>
          <ac:spMkLst>
            <pc:docMk/>
            <pc:sldMk cId="4285623285" sldId="316"/>
            <ac:spMk id="3" creationId="{52E91E86-C784-4339-95A7-E248E3A8DDBA}"/>
          </ac:spMkLst>
        </pc:spChg>
      </pc:sldChg>
    </pc:docChg>
  </pc:docChgLst>
  <pc:docChgLst>
    <pc:chgData name="Jeanot Bijpost" userId="cdf441b5-59e9-4346-906c-b64ac00bf298" providerId="ADAL" clId="{FDFD5E74-74B5-4146-AA11-18029061B9AA}"/>
    <pc:docChg chg="undo custSel addSld delSld modSld sldOrd">
      <pc:chgData name="Jeanot Bijpost" userId="cdf441b5-59e9-4346-906c-b64ac00bf298" providerId="ADAL" clId="{FDFD5E74-74B5-4146-AA11-18029061B9AA}" dt="2021-08-26T15:08:12.062" v="14999" actId="478"/>
      <pc:docMkLst>
        <pc:docMk/>
      </pc:docMkLst>
      <pc:sldChg chg="del ord">
        <pc:chgData name="Jeanot Bijpost" userId="cdf441b5-59e9-4346-906c-b64ac00bf298" providerId="ADAL" clId="{FDFD5E74-74B5-4146-AA11-18029061B9AA}" dt="2021-08-26T07:36:58.780" v="3069" actId="2696"/>
        <pc:sldMkLst>
          <pc:docMk/>
          <pc:sldMk cId="3578065601" sldId="276"/>
        </pc:sldMkLst>
      </pc:sldChg>
      <pc:sldChg chg="modSp mod">
        <pc:chgData name="Jeanot Bijpost" userId="cdf441b5-59e9-4346-906c-b64ac00bf298" providerId="ADAL" clId="{FDFD5E74-74B5-4146-AA11-18029061B9AA}" dt="2021-08-26T11:50:56.286" v="14708" actId="20577"/>
        <pc:sldMkLst>
          <pc:docMk/>
          <pc:sldMk cId="716239402" sldId="303"/>
        </pc:sldMkLst>
        <pc:spChg chg="mod">
          <ac:chgData name="Jeanot Bijpost" userId="cdf441b5-59e9-4346-906c-b64ac00bf298" providerId="ADAL" clId="{FDFD5E74-74B5-4146-AA11-18029061B9AA}" dt="2021-08-26T11:50:56.286" v="14708" actId="20577"/>
          <ac:spMkLst>
            <pc:docMk/>
            <pc:sldMk cId="716239402" sldId="303"/>
            <ac:spMk id="3" creationId="{B5B6DABD-4F1D-4D60-A530-598FE643A5CC}"/>
          </ac:spMkLst>
        </pc:spChg>
      </pc:sldChg>
      <pc:sldChg chg="del ord">
        <pc:chgData name="Jeanot Bijpost" userId="cdf441b5-59e9-4346-906c-b64ac00bf298" providerId="ADAL" clId="{FDFD5E74-74B5-4146-AA11-18029061B9AA}" dt="2021-08-26T07:18:19.607" v="2140" actId="2696"/>
        <pc:sldMkLst>
          <pc:docMk/>
          <pc:sldMk cId="705409891" sldId="308"/>
        </pc:sldMkLst>
      </pc:sldChg>
      <pc:sldChg chg="del ord">
        <pc:chgData name="Jeanot Bijpost" userId="cdf441b5-59e9-4346-906c-b64ac00bf298" providerId="ADAL" clId="{FDFD5E74-74B5-4146-AA11-18029061B9AA}" dt="2021-08-26T06:47:00.629" v="126" actId="2696"/>
        <pc:sldMkLst>
          <pc:docMk/>
          <pc:sldMk cId="3710695998" sldId="312"/>
        </pc:sldMkLst>
      </pc:sldChg>
      <pc:sldChg chg="del ord">
        <pc:chgData name="Jeanot Bijpost" userId="cdf441b5-59e9-4346-906c-b64ac00bf298" providerId="ADAL" clId="{FDFD5E74-74B5-4146-AA11-18029061B9AA}" dt="2021-08-26T06:50:14.104" v="445" actId="2696"/>
        <pc:sldMkLst>
          <pc:docMk/>
          <pc:sldMk cId="1453346361" sldId="314"/>
        </pc:sldMkLst>
      </pc:sldChg>
      <pc:sldChg chg="delSp add del mod ord modAnim modShow">
        <pc:chgData name="Jeanot Bijpost" userId="cdf441b5-59e9-4346-906c-b64ac00bf298" providerId="ADAL" clId="{FDFD5E74-74B5-4146-AA11-18029061B9AA}" dt="2021-08-26T07:31:59.923" v="2363" actId="2696"/>
        <pc:sldMkLst>
          <pc:docMk/>
          <pc:sldMk cId="3516721921" sldId="548"/>
        </pc:sldMkLst>
        <pc:spChg chg="del">
          <ac:chgData name="Jeanot Bijpost" userId="cdf441b5-59e9-4346-906c-b64ac00bf298" providerId="ADAL" clId="{FDFD5E74-74B5-4146-AA11-18029061B9AA}" dt="2021-08-26T06:52:26.253" v="630" actId="478"/>
          <ac:spMkLst>
            <pc:docMk/>
            <pc:sldMk cId="3516721921" sldId="548"/>
            <ac:spMk id="19" creationId="{CC00ADAB-CBF7-4D84-867B-CB20736BBF29}"/>
          </ac:spMkLst>
        </pc:spChg>
      </pc:sldChg>
      <pc:sldChg chg="del ord">
        <pc:chgData name="Jeanot Bijpost" userId="cdf441b5-59e9-4346-906c-b64ac00bf298" providerId="ADAL" clId="{FDFD5E74-74B5-4146-AA11-18029061B9AA}" dt="2021-08-26T07:37:10.316" v="3072" actId="2696"/>
        <pc:sldMkLst>
          <pc:docMk/>
          <pc:sldMk cId="2115330072" sldId="551"/>
        </pc:sldMkLst>
      </pc:sldChg>
      <pc:sldChg chg="del ord">
        <pc:chgData name="Jeanot Bijpost" userId="cdf441b5-59e9-4346-906c-b64ac00bf298" providerId="ADAL" clId="{FDFD5E74-74B5-4146-AA11-18029061B9AA}" dt="2021-08-26T07:37:08.408" v="3070" actId="2696"/>
        <pc:sldMkLst>
          <pc:docMk/>
          <pc:sldMk cId="1599384197" sldId="552"/>
        </pc:sldMkLst>
      </pc:sldChg>
      <pc:sldChg chg="modSp mod ord">
        <pc:chgData name="Jeanot Bijpost" userId="cdf441b5-59e9-4346-906c-b64ac00bf298" providerId="ADAL" clId="{FDFD5E74-74B5-4146-AA11-18029061B9AA}" dt="2021-08-26T08:14:24.636" v="5769" actId="13926"/>
        <pc:sldMkLst>
          <pc:docMk/>
          <pc:sldMk cId="3561811161" sldId="554"/>
        </pc:sldMkLst>
        <pc:spChg chg="mod">
          <ac:chgData name="Jeanot Bijpost" userId="cdf441b5-59e9-4346-906c-b64ac00bf298" providerId="ADAL" clId="{FDFD5E74-74B5-4146-AA11-18029061B9AA}" dt="2021-08-26T08:14:24.636" v="5769" actId="13926"/>
          <ac:spMkLst>
            <pc:docMk/>
            <pc:sldMk cId="3561811161" sldId="554"/>
            <ac:spMk id="3" creationId="{194972BB-FC00-4A84-ABA8-2D9088E6FA21}"/>
          </ac:spMkLst>
        </pc:spChg>
      </pc:sldChg>
      <pc:sldChg chg="del">
        <pc:chgData name="Jeanot Bijpost" userId="cdf441b5-59e9-4346-906c-b64ac00bf298" providerId="ADAL" clId="{FDFD5E74-74B5-4146-AA11-18029061B9AA}" dt="2021-08-26T07:47:58.772" v="3446" actId="2696"/>
        <pc:sldMkLst>
          <pc:docMk/>
          <pc:sldMk cId="1389275171" sldId="555"/>
        </pc:sldMkLst>
      </pc:sldChg>
      <pc:sldChg chg="addSp delSp modSp mod addAnim delAnim modAnim">
        <pc:chgData name="Jeanot Bijpost" userId="cdf441b5-59e9-4346-906c-b64ac00bf298" providerId="ADAL" clId="{FDFD5E74-74B5-4146-AA11-18029061B9AA}" dt="2021-08-26T12:01:27.291" v="14903" actId="20577"/>
        <pc:sldMkLst>
          <pc:docMk/>
          <pc:sldMk cId="1727429125" sldId="556"/>
        </pc:sldMkLst>
        <pc:spChg chg="del">
          <ac:chgData name="Jeanot Bijpost" userId="cdf441b5-59e9-4346-906c-b64ac00bf298" providerId="ADAL" clId="{FDFD5E74-74B5-4146-AA11-18029061B9AA}" dt="2021-08-26T08:31:10.695" v="6087" actId="478"/>
          <ac:spMkLst>
            <pc:docMk/>
            <pc:sldMk cId="1727429125" sldId="556"/>
            <ac:spMk id="4" creationId="{2AD5DEC4-C816-46E9-B8B1-86878FCD9F5A}"/>
          </ac:spMkLst>
        </pc:spChg>
        <pc:spChg chg="add mod">
          <ac:chgData name="Jeanot Bijpost" userId="cdf441b5-59e9-4346-906c-b64ac00bf298" providerId="ADAL" clId="{FDFD5E74-74B5-4146-AA11-18029061B9AA}" dt="2021-08-26T12:01:27.291" v="14903" actId="20577"/>
          <ac:spMkLst>
            <pc:docMk/>
            <pc:sldMk cId="1727429125" sldId="556"/>
            <ac:spMk id="6" creationId="{5BAB7B10-7177-A44F-8865-3958AAEF28C0}"/>
          </ac:spMkLst>
        </pc:spChg>
      </pc:sldChg>
      <pc:sldChg chg="del ord">
        <pc:chgData name="Jeanot Bijpost" userId="cdf441b5-59e9-4346-906c-b64ac00bf298" providerId="ADAL" clId="{FDFD5E74-74B5-4146-AA11-18029061B9AA}" dt="2021-08-26T07:52:20.033" v="3914" actId="2696"/>
        <pc:sldMkLst>
          <pc:docMk/>
          <pc:sldMk cId="11117141" sldId="557"/>
        </pc:sldMkLst>
      </pc:sldChg>
      <pc:sldChg chg="modSp add del mod">
        <pc:chgData name="Jeanot Bijpost" userId="cdf441b5-59e9-4346-906c-b64ac00bf298" providerId="ADAL" clId="{FDFD5E74-74B5-4146-AA11-18029061B9AA}" dt="2021-08-26T10:43:38.845" v="10040" actId="2696"/>
        <pc:sldMkLst>
          <pc:docMk/>
          <pc:sldMk cId="3836967507" sldId="558"/>
        </pc:sldMkLst>
        <pc:spChg chg="mod">
          <ac:chgData name="Jeanot Bijpost" userId="cdf441b5-59e9-4346-906c-b64ac00bf298" providerId="ADAL" clId="{FDFD5E74-74B5-4146-AA11-18029061B9AA}" dt="2021-08-26T08:55:15.931" v="6089" actId="1076"/>
          <ac:spMkLst>
            <pc:docMk/>
            <pc:sldMk cId="3836967507" sldId="558"/>
            <ac:spMk id="5" creationId="{3FC9CEDB-3421-4E8F-BC27-EE89CC8C189A}"/>
          </ac:spMkLst>
        </pc:spChg>
      </pc:sldChg>
      <pc:sldChg chg="del">
        <pc:chgData name="Jeanot Bijpost" userId="cdf441b5-59e9-4346-906c-b64ac00bf298" providerId="ADAL" clId="{FDFD5E74-74B5-4146-AA11-18029061B9AA}" dt="2021-08-26T10:45:26.227" v="10265" actId="2696"/>
        <pc:sldMkLst>
          <pc:docMk/>
          <pc:sldMk cId="975041049" sldId="560"/>
        </pc:sldMkLst>
      </pc:sldChg>
      <pc:sldChg chg="addSp delSp modSp mod modAnim">
        <pc:chgData name="Jeanot Bijpost" userId="cdf441b5-59e9-4346-906c-b64ac00bf298" providerId="ADAL" clId="{FDFD5E74-74B5-4146-AA11-18029061B9AA}" dt="2021-08-26T12:04:31.330" v="14961"/>
        <pc:sldMkLst>
          <pc:docMk/>
          <pc:sldMk cId="903592821" sldId="561"/>
        </pc:sldMkLst>
        <pc:spChg chg="add del mod">
          <ac:chgData name="Jeanot Bijpost" userId="cdf441b5-59e9-4346-906c-b64ac00bf298" providerId="ADAL" clId="{FDFD5E74-74B5-4146-AA11-18029061B9AA}" dt="2021-08-26T10:51:55.734" v="10599" actId="478"/>
          <ac:spMkLst>
            <pc:docMk/>
            <pc:sldMk cId="903592821" sldId="561"/>
            <ac:spMk id="4" creationId="{0B6A57CE-26E0-7B41-B098-15261CC4BA61}"/>
          </ac:spMkLst>
        </pc:spChg>
        <pc:spChg chg="add mod">
          <ac:chgData name="Jeanot Bijpost" userId="cdf441b5-59e9-4346-906c-b64ac00bf298" providerId="ADAL" clId="{FDFD5E74-74B5-4146-AA11-18029061B9AA}" dt="2021-08-26T11:03:17.615" v="11421" actId="20577"/>
          <ac:spMkLst>
            <pc:docMk/>
            <pc:sldMk cId="903592821" sldId="561"/>
            <ac:spMk id="6" creationId="{270A70EC-FF1D-BB4C-9414-8364DBB41DE8}"/>
          </ac:spMkLst>
        </pc:spChg>
      </pc:sldChg>
      <pc:sldChg chg="addSp delSp modSp mod delAnim modAnim">
        <pc:chgData name="Jeanot Bijpost" userId="cdf441b5-59e9-4346-906c-b64ac00bf298" providerId="ADAL" clId="{FDFD5E74-74B5-4146-AA11-18029061B9AA}" dt="2021-08-26T12:06:52.950" v="14984" actId="1076"/>
        <pc:sldMkLst>
          <pc:docMk/>
          <pc:sldMk cId="2783072462" sldId="562"/>
        </pc:sldMkLst>
        <pc:spChg chg="mod">
          <ac:chgData name="Jeanot Bijpost" userId="cdf441b5-59e9-4346-906c-b64ac00bf298" providerId="ADAL" clId="{FDFD5E74-74B5-4146-AA11-18029061B9AA}" dt="2021-08-26T11:01:20.230" v="11356" actId="20577"/>
          <ac:spMkLst>
            <pc:docMk/>
            <pc:sldMk cId="2783072462" sldId="562"/>
            <ac:spMk id="3" creationId="{CCDFB4E7-D521-4A1B-B00B-ED32AE33CBC5}"/>
          </ac:spMkLst>
        </pc:spChg>
        <pc:spChg chg="del">
          <ac:chgData name="Jeanot Bijpost" userId="cdf441b5-59e9-4346-906c-b64ac00bf298" providerId="ADAL" clId="{FDFD5E74-74B5-4146-AA11-18029061B9AA}" dt="2021-08-26T10:58:59.174" v="11226" actId="478"/>
          <ac:spMkLst>
            <pc:docMk/>
            <pc:sldMk cId="2783072462" sldId="562"/>
            <ac:spMk id="16" creationId="{9E046BDD-7D9F-4B3B-BE41-B448EFBC4ED9}"/>
          </ac:spMkLst>
        </pc:spChg>
        <pc:spChg chg="add mod">
          <ac:chgData name="Jeanot Bijpost" userId="cdf441b5-59e9-4346-906c-b64ac00bf298" providerId="ADAL" clId="{FDFD5E74-74B5-4146-AA11-18029061B9AA}" dt="2021-08-26T12:06:52.950" v="14984" actId="1076"/>
          <ac:spMkLst>
            <pc:docMk/>
            <pc:sldMk cId="2783072462" sldId="562"/>
            <ac:spMk id="17" creationId="{3EE15883-1CB7-7D4B-80F7-65A032E7954A}"/>
          </ac:spMkLst>
        </pc:spChg>
        <pc:spChg chg="mod">
          <ac:chgData name="Jeanot Bijpost" userId="cdf441b5-59e9-4346-906c-b64ac00bf298" providerId="ADAL" clId="{FDFD5E74-74B5-4146-AA11-18029061B9AA}" dt="2021-08-26T11:01:38.434" v="11362" actId="20577"/>
          <ac:spMkLst>
            <pc:docMk/>
            <pc:sldMk cId="2783072462" sldId="562"/>
            <ac:spMk id="19" creationId="{12E50F0D-0102-4CDC-9EB8-69BA54979E68}"/>
          </ac:spMkLst>
        </pc:spChg>
        <pc:spChg chg="del">
          <ac:chgData name="Jeanot Bijpost" userId="cdf441b5-59e9-4346-906c-b64ac00bf298" providerId="ADAL" clId="{FDFD5E74-74B5-4146-AA11-18029061B9AA}" dt="2021-08-26T10:59:44.291" v="11231" actId="478"/>
          <ac:spMkLst>
            <pc:docMk/>
            <pc:sldMk cId="2783072462" sldId="562"/>
            <ac:spMk id="20" creationId="{174D2F25-FB50-4DF8-BFA7-260819365965}"/>
          </ac:spMkLst>
        </pc:spChg>
        <pc:spChg chg="mod">
          <ac:chgData name="Jeanot Bijpost" userId="cdf441b5-59e9-4346-906c-b64ac00bf298" providerId="ADAL" clId="{FDFD5E74-74B5-4146-AA11-18029061B9AA}" dt="2021-08-26T11:02:45.226" v="11368" actId="1076"/>
          <ac:spMkLst>
            <pc:docMk/>
            <pc:sldMk cId="2783072462" sldId="562"/>
            <ac:spMk id="21" creationId="{43150AFF-D15C-4860-B4A7-E50DFB71397D}"/>
          </ac:spMkLst>
        </pc:spChg>
        <pc:spChg chg="mod">
          <ac:chgData name="Jeanot Bijpost" userId="cdf441b5-59e9-4346-906c-b64ac00bf298" providerId="ADAL" clId="{FDFD5E74-74B5-4146-AA11-18029061B9AA}" dt="2021-08-26T12:06:16.341" v="14980" actId="1076"/>
          <ac:spMkLst>
            <pc:docMk/>
            <pc:sldMk cId="2783072462" sldId="562"/>
            <ac:spMk id="23" creationId="{224B9253-46A9-48FE-AAF2-23DC3D3AD807}"/>
          </ac:spMkLst>
        </pc:spChg>
        <pc:grpChg chg="del mod">
          <ac:chgData name="Jeanot Bijpost" userId="cdf441b5-59e9-4346-906c-b64ac00bf298" providerId="ADAL" clId="{FDFD5E74-74B5-4146-AA11-18029061B9AA}" dt="2021-08-26T11:02:58.922" v="11371" actId="478"/>
          <ac:grpSpMkLst>
            <pc:docMk/>
            <pc:sldMk cId="2783072462" sldId="562"/>
            <ac:grpSpMk id="11" creationId="{04C4A4DD-2BA2-4460-A8C2-2333DCF2E956}"/>
          </ac:grpSpMkLst>
        </pc:grpChg>
        <pc:grpChg chg="mod">
          <ac:chgData name="Jeanot Bijpost" userId="cdf441b5-59e9-4346-906c-b64ac00bf298" providerId="ADAL" clId="{FDFD5E74-74B5-4146-AA11-18029061B9AA}" dt="2021-08-26T12:06:52.950" v="14984" actId="1076"/>
          <ac:grpSpMkLst>
            <pc:docMk/>
            <pc:sldMk cId="2783072462" sldId="562"/>
            <ac:grpSpMk id="22" creationId="{14684D85-0510-4E93-BF2F-CD1195F9E5D7}"/>
          </ac:grpSpMkLst>
        </pc:grpChg>
      </pc:sldChg>
      <pc:sldChg chg="modSp mod modAnim">
        <pc:chgData name="Jeanot Bijpost" userId="cdf441b5-59e9-4346-906c-b64ac00bf298" providerId="ADAL" clId="{FDFD5E74-74B5-4146-AA11-18029061B9AA}" dt="2021-08-26T12:06:43.020" v="14983"/>
        <pc:sldMkLst>
          <pc:docMk/>
          <pc:sldMk cId="4004950634" sldId="563"/>
        </pc:sldMkLst>
        <pc:spChg chg="mod">
          <ac:chgData name="Jeanot Bijpost" userId="cdf441b5-59e9-4346-906c-b64ac00bf298" providerId="ADAL" clId="{FDFD5E74-74B5-4146-AA11-18029061B9AA}" dt="2021-08-26T11:03:47.470" v="11453" actId="27636"/>
          <ac:spMkLst>
            <pc:docMk/>
            <pc:sldMk cId="4004950634" sldId="563"/>
            <ac:spMk id="3" creationId="{CCDFB4E7-D521-4A1B-B00B-ED32AE33CBC5}"/>
          </ac:spMkLst>
        </pc:spChg>
        <pc:spChg chg="mod">
          <ac:chgData name="Jeanot Bijpost" userId="cdf441b5-59e9-4346-906c-b64ac00bf298" providerId="ADAL" clId="{FDFD5E74-74B5-4146-AA11-18029061B9AA}" dt="2021-08-26T11:03:51.488" v="11454" actId="1076"/>
          <ac:spMkLst>
            <pc:docMk/>
            <pc:sldMk cId="4004950634" sldId="563"/>
            <ac:spMk id="10" creationId="{7E77966B-5249-4EB6-88FA-162BFF5AF2F4}"/>
          </ac:spMkLst>
        </pc:spChg>
        <pc:spChg chg="mod">
          <ac:chgData name="Jeanot Bijpost" userId="cdf441b5-59e9-4346-906c-b64ac00bf298" providerId="ADAL" clId="{FDFD5E74-74B5-4146-AA11-18029061B9AA}" dt="2021-08-26T11:04:04.978" v="11456" actId="207"/>
          <ac:spMkLst>
            <pc:docMk/>
            <pc:sldMk cId="4004950634" sldId="563"/>
            <ac:spMk id="11" creationId="{7D280247-56E0-428B-A147-3D5C883EDBB0}"/>
          </ac:spMkLst>
        </pc:spChg>
        <pc:grpChg chg="mod">
          <ac:chgData name="Jeanot Bijpost" userId="cdf441b5-59e9-4346-906c-b64ac00bf298" providerId="ADAL" clId="{FDFD5E74-74B5-4146-AA11-18029061B9AA}" dt="2021-08-26T11:04:16.892" v="11457" actId="1076"/>
          <ac:grpSpMkLst>
            <pc:docMk/>
            <pc:sldMk cId="4004950634" sldId="563"/>
            <ac:grpSpMk id="7" creationId="{CD1EC522-EB36-4332-9EE5-FF3E42D70947}"/>
          </ac:grpSpMkLst>
        </pc:grpChg>
      </pc:sldChg>
      <pc:sldChg chg="modSp mod">
        <pc:chgData name="Jeanot Bijpost" userId="cdf441b5-59e9-4346-906c-b64ac00bf298" providerId="ADAL" clId="{FDFD5E74-74B5-4146-AA11-18029061B9AA}" dt="2021-08-26T11:11:32.061" v="11485" actId="207"/>
        <pc:sldMkLst>
          <pc:docMk/>
          <pc:sldMk cId="3727364265" sldId="564"/>
        </pc:sldMkLst>
        <pc:graphicFrameChg chg="modGraphic">
          <ac:chgData name="Jeanot Bijpost" userId="cdf441b5-59e9-4346-906c-b64ac00bf298" providerId="ADAL" clId="{FDFD5E74-74B5-4146-AA11-18029061B9AA}" dt="2021-08-26T11:11:32.061" v="11485" actId="207"/>
          <ac:graphicFrameMkLst>
            <pc:docMk/>
            <pc:sldMk cId="3727364265" sldId="564"/>
            <ac:graphicFrameMk id="5" creationId="{0AAB35E6-9408-4F44-992E-1AA26B743C47}"/>
          </ac:graphicFrameMkLst>
        </pc:graphicFrameChg>
      </pc:sldChg>
      <pc:sldChg chg="addSp delSp modSp">
        <pc:chgData name="Jeanot Bijpost" userId="cdf441b5-59e9-4346-906c-b64ac00bf298" providerId="ADAL" clId="{FDFD5E74-74B5-4146-AA11-18029061B9AA}" dt="2021-08-26T11:05:02.264" v="11462"/>
        <pc:sldMkLst>
          <pc:docMk/>
          <pc:sldMk cId="4199732112" sldId="565"/>
        </pc:sldMkLst>
        <pc:spChg chg="add del mod">
          <ac:chgData name="Jeanot Bijpost" userId="cdf441b5-59e9-4346-906c-b64ac00bf298" providerId="ADAL" clId="{FDFD5E74-74B5-4146-AA11-18029061B9AA}" dt="2021-08-26T11:05:02.264" v="11462"/>
          <ac:spMkLst>
            <pc:docMk/>
            <pc:sldMk cId="4199732112" sldId="565"/>
            <ac:spMk id="4" creationId="{718DB057-DE08-C545-A399-3309AAB64A03}"/>
          </ac:spMkLst>
        </pc:spChg>
      </pc:sldChg>
      <pc:sldChg chg="addSp delSp modSp mod delAnim modAnim">
        <pc:chgData name="Jeanot Bijpost" userId="cdf441b5-59e9-4346-906c-b64ac00bf298" providerId="ADAL" clId="{FDFD5E74-74B5-4146-AA11-18029061B9AA}" dt="2021-08-26T12:08:28.223" v="14993"/>
        <pc:sldMkLst>
          <pc:docMk/>
          <pc:sldMk cId="1245639228" sldId="566"/>
        </pc:sldMkLst>
        <pc:spChg chg="add mod">
          <ac:chgData name="Jeanot Bijpost" userId="cdf441b5-59e9-4346-906c-b64ac00bf298" providerId="ADAL" clId="{FDFD5E74-74B5-4146-AA11-18029061B9AA}" dt="2021-08-26T12:08:04.953" v="14992" actId="6549"/>
          <ac:spMkLst>
            <pc:docMk/>
            <pc:sldMk cId="1245639228" sldId="566"/>
            <ac:spMk id="8" creationId="{C9DCFE54-9C1D-B940-AA6A-AAADBAC81D34}"/>
          </ac:spMkLst>
        </pc:spChg>
        <pc:grpChg chg="del">
          <ac:chgData name="Jeanot Bijpost" userId="cdf441b5-59e9-4346-906c-b64ac00bf298" providerId="ADAL" clId="{FDFD5E74-74B5-4146-AA11-18029061B9AA}" dt="2021-08-26T11:08:54.824" v="11463" actId="478"/>
          <ac:grpSpMkLst>
            <pc:docMk/>
            <pc:sldMk cId="1245639228" sldId="566"/>
            <ac:grpSpMk id="4" creationId="{ECF00CC5-E565-4989-BC7E-21855A2C5501}"/>
          </ac:grpSpMkLst>
        </pc:grpChg>
        <pc:graphicFrameChg chg="modGraphic">
          <ac:chgData name="Jeanot Bijpost" userId="cdf441b5-59e9-4346-906c-b64ac00bf298" providerId="ADAL" clId="{FDFD5E74-74B5-4146-AA11-18029061B9AA}" dt="2021-08-26T11:12:08.337" v="11487" actId="207"/>
          <ac:graphicFrameMkLst>
            <pc:docMk/>
            <pc:sldMk cId="1245639228" sldId="566"/>
            <ac:graphicFrameMk id="5" creationId="{0AAB35E6-9408-4F44-992E-1AA26B743C47}"/>
          </ac:graphicFrameMkLst>
        </pc:graphicFrameChg>
      </pc:sldChg>
      <pc:sldChg chg="addSp modSp mod">
        <pc:chgData name="Jeanot Bijpost" userId="cdf441b5-59e9-4346-906c-b64ac00bf298" providerId="ADAL" clId="{FDFD5E74-74B5-4146-AA11-18029061B9AA}" dt="2021-08-26T11:50:12.465" v="14657" actId="1076"/>
        <pc:sldMkLst>
          <pc:docMk/>
          <pc:sldMk cId="4010918713" sldId="568"/>
        </pc:sldMkLst>
        <pc:spChg chg="mod">
          <ac:chgData name="Jeanot Bijpost" userId="cdf441b5-59e9-4346-906c-b64ac00bf298" providerId="ADAL" clId="{FDFD5E74-74B5-4146-AA11-18029061B9AA}" dt="2021-08-26T11:50:07.608" v="14656" actId="20577"/>
          <ac:spMkLst>
            <pc:docMk/>
            <pc:sldMk cId="4010918713" sldId="568"/>
            <ac:spMk id="5" creationId="{8EB6B1C6-42E0-4C25-B505-3892F8AD9555}"/>
          </ac:spMkLst>
        </pc:spChg>
        <pc:spChg chg="add mod">
          <ac:chgData name="Jeanot Bijpost" userId="cdf441b5-59e9-4346-906c-b64ac00bf298" providerId="ADAL" clId="{FDFD5E74-74B5-4146-AA11-18029061B9AA}" dt="2021-08-26T11:50:12.465" v="14657" actId="1076"/>
          <ac:spMkLst>
            <pc:docMk/>
            <pc:sldMk cId="4010918713" sldId="568"/>
            <ac:spMk id="6" creationId="{9E29A0C6-A984-594F-B3AF-7D91C53B553E}"/>
          </ac:spMkLst>
        </pc:spChg>
      </pc:sldChg>
      <pc:sldChg chg="add del">
        <pc:chgData name="Jeanot Bijpost" userId="cdf441b5-59e9-4346-906c-b64ac00bf298" providerId="ADAL" clId="{FDFD5E74-74B5-4146-AA11-18029061B9AA}" dt="2021-08-26T08:08:00.132" v="5721" actId="2696"/>
        <pc:sldMkLst>
          <pc:docMk/>
          <pc:sldMk cId="3413285672" sldId="569"/>
        </pc:sldMkLst>
      </pc:sldChg>
      <pc:sldChg chg="del ord">
        <pc:chgData name="Jeanot Bijpost" userId="cdf441b5-59e9-4346-906c-b64ac00bf298" providerId="ADAL" clId="{FDFD5E74-74B5-4146-AA11-18029061B9AA}" dt="2021-08-26T07:44:36.184" v="3262" actId="2696"/>
        <pc:sldMkLst>
          <pc:docMk/>
          <pc:sldMk cId="2727268472" sldId="572"/>
        </pc:sldMkLst>
      </pc:sldChg>
      <pc:sldChg chg="del ord">
        <pc:chgData name="Jeanot Bijpost" userId="cdf441b5-59e9-4346-906c-b64ac00bf298" providerId="ADAL" clId="{FDFD5E74-74B5-4146-AA11-18029061B9AA}" dt="2021-08-26T07:09:09.412" v="1978" actId="2696"/>
        <pc:sldMkLst>
          <pc:docMk/>
          <pc:sldMk cId="4076735602" sldId="575"/>
        </pc:sldMkLst>
      </pc:sldChg>
      <pc:sldChg chg="del ord">
        <pc:chgData name="Jeanot Bijpost" userId="cdf441b5-59e9-4346-906c-b64ac00bf298" providerId="ADAL" clId="{FDFD5E74-74B5-4146-AA11-18029061B9AA}" dt="2021-08-26T07:37:09.245" v="3071" actId="2696"/>
        <pc:sldMkLst>
          <pc:docMk/>
          <pc:sldMk cId="2064802906" sldId="577"/>
        </pc:sldMkLst>
      </pc:sldChg>
      <pc:sldChg chg="del ord">
        <pc:chgData name="Jeanot Bijpost" userId="cdf441b5-59e9-4346-906c-b64ac00bf298" providerId="ADAL" clId="{FDFD5E74-74B5-4146-AA11-18029061B9AA}" dt="2021-08-26T08:03:50.786" v="5568" actId="2696"/>
        <pc:sldMkLst>
          <pc:docMk/>
          <pc:sldMk cId="3122302955" sldId="578"/>
        </pc:sldMkLst>
      </pc:sldChg>
      <pc:sldChg chg="modAnim">
        <pc:chgData name="Jeanot Bijpost" userId="cdf441b5-59e9-4346-906c-b64ac00bf298" providerId="ADAL" clId="{FDFD5E74-74B5-4146-AA11-18029061B9AA}" dt="2021-08-26T12:08:47.751" v="14994"/>
        <pc:sldMkLst>
          <pc:docMk/>
          <pc:sldMk cId="1225491216" sldId="579"/>
        </pc:sldMkLst>
      </pc:sldChg>
      <pc:sldChg chg="addSp delSp modSp">
        <pc:chgData name="Jeanot Bijpost" userId="cdf441b5-59e9-4346-906c-b64ac00bf298" providerId="ADAL" clId="{FDFD5E74-74B5-4146-AA11-18029061B9AA}" dt="2021-08-26T11:16:41.163" v="12133"/>
        <pc:sldMkLst>
          <pc:docMk/>
          <pc:sldMk cId="3403352093" sldId="580"/>
        </pc:sldMkLst>
        <pc:spChg chg="add del mod">
          <ac:chgData name="Jeanot Bijpost" userId="cdf441b5-59e9-4346-906c-b64ac00bf298" providerId="ADAL" clId="{FDFD5E74-74B5-4146-AA11-18029061B9AA}" dt="2021-08-26T11:16:41.163" v="12133"/>
          <ac:spMkLst>
            <pc:docMk/>
            <pc:sldMk cId="3403352093" sldId="580"/>
            <ac:spMk id="4" creationId="{D2D68049-2192-4344-B28F-B64FDC72A4D6}"/>
          </ac:spMkLst>
        </pc:spChg>
      </pc:sldChg>
      <pc:sldChg chg="modSp mod">
        <pc:chgData name="Jeanot Bijpost" userId="cdf441b5-59e9-4346-906c-b64ac00bf298" providerId="ADAL" clId="{FDFD5E74-74B5-4146-AA11-18029061B9AA}" dt="2021-08-26T08:04:50.898" v="5572" actId="20577"/>
        <pc:sldMkLst>
          <pc:docMk/>
          <pc:sldMk cId="2005773931" sldId="582"/>
        </pc:sldMkLst>
        <pc:spChg chg="mod">
          <ac:chgData name="Jeanot Bijpost" userId="cdf441b5-59e9-4346-906c-b64ac00bf298" providerId="ADAL" clId="{FDFD5E74-74B5-4146-AA11-18029061B9AA}" dt="2021-08-26T08:04:50.898" v="5572" actId="20577"/>
          <ac:spMkLst>
            <pc:docMk/>
            <pc:sldMk cId="2005773931" sldId="582"/>
            <ac:spMk id="3" creationId="{F36391BB-F49B-4053-AC10-594F84B570FE}"/>
          </ac:spMkLst>
        </pc:spChg>
      </pc:sldChg>
      <pc:sldChg chg="del">
        <pc:chgData name="Jeanot Bijpost" userId="cdf441b5-59e9-4346-906c-b64ac00bf298" providerId="ADAL" clId="{FDFD5E74-74B5-4146-AA11-18029061B9AA}" dt="2021-08-26T06:44:59.786" v="0" actId="2696"/>
        <pc:sldMkLst>
          <pc:docMk/>
          <pc:sldMk cId="3565731709" sldId="583"/>
        </pc:sldMkLst>
      </pc:sldChg>
      <pc:sldChg chg="addSp delSp modSp new mod modClrScheme modAnim chgLayout">
        <pc:chgData name="Jeanot Bijpost" userId="cdf441b5-59e9-4346-906c-b64ac00bf298" providerId="ADAL" clId="{FDFD5E74-74B5-4146-AA11-18029061B9AA}" dt="2021-08-26T11:51:29.357" v="14709" actId="6549"/>
        <pc:sldMkLst>
          <pc:docMk/>
          <pc:sldMk cId="2149541976" sldId="585"/>
        </pc:sldMkLst>
        <pc:spChg chg="del mod ord">
          <ac:chgData name="Jeanot Bijpost" userId="cdf441b5-59e9-4346-906c-b64ac00bf298" providerId="ADAL" clId="{FDFD5E74-74B5-4146-AA11-18029061B9AA}" dt="2021-08-26T06:45:18.390" v="3" actId="700"/>
          <ac:spMkLst>
            <pc:docMk/>
            <pc:sldMk cId="2149541976" sldId="585"/>
            <ac:spMk id="2" creationId="{B767F2F5-7082-2343-8471-26E96D764398}"/>
          </ac:spMkLst>
        </pc:spChg>
        <pc:spChg chg="del mod ord">
          <ac:chgData name="Jeanot Bijpost" userId="cdf441b5-59e9-4346-906c-b64ac00bf298" providerId="ADAL" clId="{FDFD5E74-74B5-4146-AA11-18029061B9AA}" dt="2021-08-26T06:45:18.390" v="3" actId="700"/>
          <ac:spMkLst>
            <pc:docMk/>
            <pc:sldMk cId="2149541976" sldId="585"/>
            <ac:spMk id="3" creationId="{52551780-C8E6-ED4E-B6C3-49CD8C7C2E50}"/>
          </ac:spMkLst>
        </pc:spChg>
        <pc:spChg chg="add mod ord">
          <ac:chgData name="Jeanot Bijpost" userId="cdf441b5-59e9-4346-906c-b64ac00bf298" providerId="ADAL" clId="{FDFD5E74-74B5-4146-AA11-18029061B9AA}" dt="2021-08-26T06:57:00.515" v="876" actId="20577"/>
          <ac:spMkLst>
            <pc:docMk/>
            <pc:sldMk cId="2149541976" sldId="585"/>
            <ac:spMk id="4" creationId="{55AAF77F-EE79-D948-9226-90EDFE2EED3E}"/>
          </ac:spMkLst>
        </pc:spChg>
        <pc:spChg chg="add mod ord">
          <ac:chgData name="Jeanot Bijpost" userId="cdf441b5-59e9-4346-906c-b64ac00bf298" providerId="ADAL" clId="{FDFD5E74-74B5-4146-AA11-18029061B9AA}" dt="2021-08-26T11:51:29.357" v="14709" actId="6549"/>
          <ac:spMkLst>
            <pc:docMk/>
            <pc:sldMk cId="2149541976" sldId="585"/>
            <ac:spMk id="5" creationId="{DEF716E6-CBCA-364C-B016-086D99C73C6E}"/>
          </ac:spMkLst>
        </pc:spChg>
        <pc:picChg chg="add mod">
          <ac:chgData name="Jeanot Bijpost" userId="cdf441b5-59e9-4346-906c-b64ac00bf298" providerId="ADAL" clId="{FDFD5E74-74B5-4146-AA11-18029061B9AA}" dt="2021-08-26T07:21:25.356" v="2147" actId="1076"/>
          <ac:picMkLst>
            <pc:docMk/>
            <pc:sldMk cId="2149541976" sldId="585"/>
            <ac:picMk id="7" creationId="{4B61E649-740E-4649-B1FF-91E86ACD60BB}"/>
          </ac:picMkLst>
        </pc:picChg>
      </pc:sldChg>
      <pc:sldChg chg="addSp delSp modSp new del mod modClrScheme chgLayout">
        <pc:chgData name="Jeanot Bijpost" userId="cdf441b5-59e9-4346-906c-b64ac00bf298" providerId="ADAL" clId="{FDFD5E74-74B5-4146-AA11-18029061B9AA}" dt="2021-08-26T06:53:52.246" v="745" actId="2696"/>
        <pc:sldMkLst>
          <pc:docMk/>
          <pc:sldMk cId="2415122077" sldId="586"/>
        </pc:sldMkLst>
        <pc:spChg chg="del mod ord">
          <ac:chgData name="Jeanot Bijpost" userId="cdf441b5-59e9-4346-906c-b64ac00bf298" providerId="ADAL" clId="{FDFD5E74-74B5-4146-AA11-18029061B9AA}" dt="2021-08-26T06:53:44.829" v="743" actId="700"/>
          <ac:spMkLst>
            <pc:docMk/>
            <pc:sldMk cId="2415122077" sldId="586"/>
            <ac:spMk id="2" creationId="{8B586060-3A8B-894C-9296-3259AD838460}"/>
          </ac:spMkLst>
        </pc:spChg>
        <pc:spChg chg="del mod ord">
          <ac:chgData name="Jeanot Bijpost" userId="cdf441b5-59e9-4346-906c-b64ac00bf298" providerId="ADAL" clId="{FDFD5E74-74B5-4146-AA11-18029061B9AA}" dt="2021-08-26T06:53:44.829" v="743" actId="700"/>
          <ac:spMkLst>
            <pc:docMk/>
            <pc:sldMk cId="2415122077" sldId="586"/>
            <ac:spMk id="3" creationId="{B20C6497-003A-574D-923B-C80F9FF87D32}"/>
          </ac:spMkLst>
        </pc:spChg>
        <pc:spChg chg="add mod ord">
          <ac:chgData name="Jeanot Bijpost" userId="cdf441b5-59e9-4346-906c-b64ac00bf298" providerId="ADAL" clId="{FDFD5E74-74B5-4146-AA11-18029061B9AA}" dt="2021-08-26T06:53:44.829" v="743" actId="700"/>
          <ac:spMkLst>
            <pc:docMk/>
            <pc:sldMk cId="2415122077" sldId="586"/>
            <ac:spMk id="4" creationId="{1E3C7840-38BD-3A48-9EF9-3A2085D62A2E}"/>
          </ac:spMkLst>
        </pc:spChg>
        <pc:spChg chg="add mod ord">
          <ac:chgData name="Jeanot Bijpost" userId="cdf441b5-59e9-4346-906c-b64ac00bf298" providerId="ADAL" clId="{FDFD5E74-74B5-4146-AA11-18029061B9AA}" dt="2021-08-26T06:53:44.829" v="743" actId="700"/>
          <ac:spMkLst>
            <pc:docMk/>
            <pc:sldMk cId="2415122077" sldId="586"/>
            <ac:spMk id="5" creationId="{869047B4-A80B-A14A-B87B-D4F265B9D902}"/>
          </ac:spMkLst>
        </pc:spChg>
      </pc:sldChg>
      <pc:sldChg chg="addSp modSp add mod modAnim">
        <pc:chgData name="Jeanot Bijpost" userId="cdf441b5-59e9-4346-906c-b64ac00bf298" providerId="ADAL" clId="{FDFD5E74-74B5-4146-AA11-18029061B9AA}" dt="2021-08-26T11:52:05.341" v="14710"/>
        <pc:sldMkLst>
          <pc:docMk/>
          <pc:sldMk cId="3517870948" sldId="586"/>
        </pc:sldMkLst>
        <pc:spChg chg="mod">
          <ac:chgData name="Jeanot Bijpost" userId="cdf441b5-59e9-4346-906c-b64ac00bf298" providerId="ADAL" clId="{FDFD5E74-74B5-4146-AA11-18029061B9AA}" dt="2021-08-26T06:58:02.929" v="1047" actId="20577"/>
          <ac:spMkLst>
            <pc:docMk/>
            <pc:sldMk cId="3517870948" sldId="586"/>
            <ac:spMk id="4" creationId="{55AAF77F-EE79-D948-9226-90EDFE2EED3E}"/>
          </ac:spMkLst>
        </pc:spChg>
        <pc:spChg chg="mod">
          <ac:chgData name="Jeanot Bijpost" userId="cdf441b5-59e9-4346-906c-b64ac00bf298" providerId="ADAL" clId="{FDFD5E74-74B5-4146-AA11-18029061B9AA}" dt="2021-08-26T08:30:58.593" v="6086" actId="20577"/>
          <ac:spMkLst>
            <pc:docMk/>
            <pc:sldMk cId="3517870948" sldId="586"/>
            <ac:spMk id="5" creationId="{DEF716E6-CBCA-364C-B016-086D99C73C6E}"/>
          </ac:spMkLst>
        </pc:spChg>
        <pc:spChg chg="add mod">
          <ac:chgData name="Jeanot Bijpost" userId="cdf441b5-59e9-4346-906c-b64ac00bf298" providerId="ADAL" clId="{FDFD5E74-74B5-4146-AA11-18029061B9AA}" dt="2021-08-26T07:23:22.775" v="2176" actId="14100"/>
          <ac:spMkLst>
            <pc:docMk/>
            <pc:sldMk cId="3517870948" sldId="586"/>
            <ac:spMk id="6" creationId="{EC18C35E-64AC-B848-9A3A-F505D3260128}"/>
          </ac:spMkLst>
        </pc:spChg>
        <pc:spChg chg="add mod">
          <ac:chgData name="Jeanot Bijpost" userId="cdf441b5-59e9-4346-906c-b64ac00bf298" providerId="ADAL" clId="{FDFD5E74-74B5-4146-AA11-18029061B9AA}" dt="2021-08-26T07:23:03.861" v="2172" actId="1076"/>
          <ac:spMkLst>
            <pc:docMk/>
            <pc:sldMk cId="3517870948" sldId="586"/>
            <ac:spMk id="7" creationId="{B573ED56-0C97-F645-ABC9-7A2497FE09ED}"/>
          </ac:spMkLst>
        </pc:spChg>
        <pc:spChg chg="add mod">
          <ac:chgData name="Jeanot Bijpost" userId="cdf441b5-59e9-4346-906c-b64ac00bf298" providerId="ADAL" clId="{FDFD5E74-74B5-4146-AA11-18029061B9AA}" dt="2021-08-26T07:22:48.553" v="2168" actId="408"/>
          <ac:spMkLst>
            <pc:docMk/>
            <pc:sldMk cId="3517870948" sldId="586"/>
            <ac:spMk id="8" creationId="{976A2C23-D077-BB4E-BAA2-07F16648A800}"/>
          </ac:spMkLst>
        </pc:spChg>
        <pc:spChg chg="add mod">
          <ac:chgData name="Jeanot Bijpost" userId="cdf441b5-59e9-4346-906c-b64ac00bf298" providerId="ADAL" clId="{FDFD5E74-74B5-4146-AA11-18029061B9AA}" dt="2021-08-26T07:23:08.671" v="2173" actId="1076"/>
          <ac:spMkLst>
            <pc:docMk/>
            <pc:sldMk cId="3517870948" sldId="586"/>
            <ac:spMk id="9" creationId="{0A28F381-EFE5-CE40-BB6D-5D8723D4D56B}"/>
          </ac:spMkLst>
        </pc:spChg>
        <pc:spChg chg="add mod">
          <ac:chgData name="Jeanot Bijpost" userId="cdf441b5-59e9-4346-906c-b64ac00bf298" providerId="ADAL" clId="{FDFD5E74-74B5-4146-AA11-18029061B9AA}" dt="2021-08-26T07:23:12.702" v="2174" actId="1076"/>
          <ac:spMkLst>
            <pc:docMk/>
            <pc:sldMk cId="3517870948" sldId="586"/>
            <ac:spMk id="10" creationId="{47365987-7CEE-3242-894D-0962F0017666}"/>
          </ac:spMkLst>
        </pc:spChg>
        <pc:grpChg chg="add mod">
          <ac:chgData name="Jeanot Bijpost" userId="cdf441b5-59e9-4346-906c-b64ac00bf298" providerId="ADAL" clId="{FDFD5E74-74B5-4146-AA11-18029061B9AA}" dt="2021-08-26T07:23:33.226" v="2179" actId="1076"/>
          <ac:grpSpMkLst>
            <pc:docMk/>
            <pc:sldMk cId="3517870948" sldId="586"/>
            <ac:grpSpMk id="2" creationId="{833B4E4D-8CC3-CC4A-993B-1E444E49C96E}"/>
          </ac:grpSpMkLst>
        </pc:grpChg>
      </pc:sldChg>
      <pc:sldChg chg="modSp add del mod">
        <pc:chgData name="Jeanot Bijpost" userId="cdf441b5-59e9-4346-906c-b64ac00bf298" providerId="ADAL" clId="{FDFD5E74-74B5-4146-AA11-18029061B9AA}" dt="2021-08-26T06:54:03.224" v="760" actId="2696"/>
        <pc:sldMkLst>
          <pc:docMk/>
          <pc:sldMk cId="2623101989" sldId="587"/>
        </pc:sldMkLst>
        <pc:spChg chg="mod">
          <ac:chgData name="Jeanot Bijpost" userId="cdf441b5-59e9-4346-906c-b64ac00bf298" providerId="ADAL" clId="{FDFD5E74-74B5-4146-AA11-18029061B9AA}" dt="2021-08-26T06:53:58.691" v="759" actId="20577"/>
          <ac:spMkLst>
            <pc:docMk/>
            <pc:sldMk cId="2623101989" sldId="587"/>
            <ac:spMk id="4" creationId="{7BAB9FC9-032B-466A-AFBE-BF5DAF45203A}"/>
          </ac:spMkLst>
        </pc:spChg>
      </pc:sldChg>
      <pc:sldChg chg="addSp delSp modSp add mod modAnim">
        <pc:chgData name="Jeanot Bijpost" userId="cdf441b5-59e9-4346-906c-b64ac00bf298" providerId="ADAL" clId="{FDFD5E74-74B5-4146-AA11-18029061B9AA}" dt="2021-08-26T08:12:38.336" v="5762"/>
        <pc:sldMkLst>
          <pc:docMk/>
          <pc:sldMk cId="2661627759" sldId="587"/>
        </pc:sldMkLst>
        <pc:spChg chg="mod">
          <ac:chgData name="Jeanot Bijpost" userId="cdf441b5-59e9-4346-906c-b64ac00bf298" providerId="ADAL" clId="{FDFD5E74-74B5-4146-AA11-18029061B9AA}" dt="2021-08-26T08:12:28.644" v="5760" actId="20577"/>
          <ac:spMkLst>
            <pc:docMk/>
            <pc:sldMk cId="2661627759" sldId="587"/>
            <ac:spMk id="5" creationId="{DEF716E6-CBCA-364C-B016-086D99C73C6E}"/>
          </ac:spMkLst>
        </pc:spChg>
        <pc:spChg chg="add mod">
          <ac:chgData name="Jeanot Bijpost" userId="cdf441b5-59e9-4346-906c-b64ac00bf298" providerId="ADAL" clId="{FDFD5E74-74B5-4146-AA11-18029061B9AA}" dt="2021-08-26T07:31:27.380" v="2355" actId="404"/>
          <ac:spMkLst>
            <pc:docMk/>
            <pc:sldMk cId="2661627759" sldId="587"/>
            <ac:spMk id="6" creationId="{9AE0AB46-F0F2-EF47-92EF-F23ECFF8CDDA}"/>
          </ac:spMkLst>
        </pc:spChg>
        <pc:spChg chg="add mod">
          <ac:chgData name="Jeanot Bijpost" userId="cdf441b5-59e9-4346-906c-b64ac00bf298" providerId="ADAL" clId="{FDFD5E74-74B5-4146-AA11-18029061B9AA}" dt="2021-08-26T07:31:27.380" v="2355" actId="404"/>
          <ac:spMkLst>
            <pc:docMk/>
            <pc:sldMk cId="2661627759" sldId="587"/>
            <ac:spMk id="7" creationId="{A1576CEA-64FF-5B44-868B-DA5088C8D0ED}"/>
          </ac:spMkLst>
        </pc:spChg>
        <pc:spChg chg="add mod">
          <ac:chgData name="Jeanot Bijpost" userId="cdf441b5-59e9-4346-906c-b64ac00bf298" providerId="ADAL" clId="{FDFD5E74-74B5-4146-AA11-18029061B9AA}" dt="2021-08-26T07:31:27.380" v="2355" actId="404"/>
          <ac:spMkLst>
            <pc:docMk/>
            <pc:sldMk cId="2661627759" sldId="587"/>
            <ac:spMk id="8" creationId="{A93C3C84-0DD6-4B42-9839-0F609E5A0B32}"/>
          </ac:spMkLst>
        </pc:spChg>
        <pc:grpChg chg="add mod">
          <ac:chgData name="Jeanot Bijpost" userId="cdf441b5-59e9-4346-906c-b64ac00bf298" providerId="ADAL" clId="{FDFD5E74-74B5-4146-AA11-18029061B9AA}" dt="2021-08-26T07:39:56.698" v="3075" actId="1076"/>
          <ac:grpSpMkLst>
            <pc:docMk/>
            <pc:sldMk cId="2661627759" sldId="587"/>
            <ac:grpSpMk id="12" creationId="{FB93142A-63A9-8A43-AA1D-683FF91C4D39}"/>
          </ac:grpSpMkLst>
        </pc:grpChg>
        <pc:picChg chg="add del mod">
          <ac:chgData name="Jeanot Bijpost" userId="cdf441b5-59e9-4346-906c-b64ac00bf298" providerId="ADAL" clId="{FDFD5E74-74B5-4146-AA11-18029061B9AA}" dt="2021-08-26T07:30:53.969" v="2337" actId="478"/>
          <ac:picMkLst>
            <pc:docMk/>
            <pc:sldMk cId="2661627759" sldId="587"/>
            <ac:picMk id="3" creationId="{17C9D256-031D-544E-8AF6-E8F640D6A88D}"/>
          </ac:picMkLst>
        </pc:picChg>
        <pc:picChg chg="add mod">
          <ac:chgData name="Jeanot Bijpost" userId="cdf441b5-59e9-4346-906c-b64ac00bf298" providerId="ADAL" clId="{FDFD5E74-74B5-4146-AA11-18029061B9AA}" dt="2021-08-26T07:39:58.217" v="3076" actId="1076"/>
          <ac:picMkLst>
            <pc:docMk/>
            <pc:sldMk cId="2661627759" sldId="587"/>
            <ac:picMk id="13" creationId="{3EE0A817-8EFF-4B46-8629-8E8F7D1292BD}"/>
          </ac:picMkLst>
        </pc:picChg>
        <pc:cxnChg chg="add mod">
          <ac:chgData name="Jeanot Bijpost" userId="cdf441b5-59e9-4346-906c-b64ac00bf298" providerId="ADAL" clId="{FDFD5E74-74B5-4146-AA11-18029061B9AA}" dt="2021-08-26T07:30:46.180" v="2336" actId="1582"/>
          <ac:cxnSpMkLst>
            <pc:docMk/>
            <pc:sldMk cId="2661627759" sldId="587"/>
            <ac:cxnSpMk id="10" creationId="{B8E7BCAA-4399-9F4C-8A5C-25A51A5186E6}"/>
          </ac:cxnSpMkLst>
        </pc:cxnChg>
        <pc:cxnChg chg="add mod">
          <ac:chgData name="Jeanot Bijpost" userId="cdf441b5-59e9-4346-906c-b64ac00bf298" providerId="ADAL" clId="{FDFD5E74-74B5-4146-AA11-18029061B9AA}" dt="2021-08-26T07:30:46.180" v="2336" actId="1582"/>
          <ac:cxnSpMkLst>
            <pc:docMk/>
            <pc:sldMk cId="2661627759" sldId="587"/>
            <ac:cxnSpMk id="11" creationId="{2E17C207-6601-4F45-AAED-6FF6AECBBC88}"/>
          </ac:cxnSpMkLst>
        </pc:cxnChg>
      </pc:sldChg>
      <pc:sldChg chg="new del">
        <pc:chgData name="Jeanot Bijpost" userId="cdf441b5-59e9-4346-906c-b64ac00bf298" providerId="ADAL" clId="{FDFD5E74-74B5-4146-AA11-18029061B9AA}" dt="2021-08-26T07:11:24.251" v="2000" actId="2696"/>
        <pc:sldMkLst>
          <pc:docMk/>
          <pc:sldMk cId="3479186024" sldId="587"/>
        </pc:sldMkLst>
      </pc:sldChg>
      <pc:sldChg chg="addSp delSp modSp add mod modAnim">
        <pc:chgData name="Jeanot Bijpost" userId="cdf441b5-59e9-4346-906c-b64ac00bf298" providerId="ADAL" clId="{FDFD5E74-74B5-4146-AA11-18029061B9AA}" dt="2021-08-26T11:55:36.686" v="14713" actId="207"/>
        <pc:sldMkLst>
          <pc:docMk/>
          <pc:sldMk cId="3639299973" sldId="588"/>
        </pc:sldMkLst>
        <pc:spChg chg="mod">
          <ac:chgData name="Jeanot Bijpost" userId="cdf441b5-59e9-4346-906c-b64ac00bf298" providerId="ADAL" clId="{FDFD5E74-74B5-4146-AA11-18029061B9AA}" dt="2021-08-26T11:55:36.686" v="14713" actId="207"/>
          <ac:spMkLst>
            <pc:docMk/>
            <pc:sldMk cId="3639299973" sldId="588"/>
            <ac:spMk id="5" creationId="{DEF716E6-CBCA-364C-B016-086D99C73C6E}"/>
          </ac:spMkLst>
        </pc:spChg>
        <pc:spChg chg="add mod">
          <ac:chgData name="Jeanot Bijpost" userId="cdf441b5-59e9-4346-906c-b64ac00bf298" providerId="ADAL" clId="{FDFD5E74-74B5-4146-AA11-18029061B9AA}" dt="2021-08-26T07:36:50.558" v="3068" actId="404"/>
          <ac:spMkLst>
            <pc:docMk/>
            <pc:sldMk cId="3639299973" sldId="588"/>
            <ac:spMk id="14" creationId="{27149845-8A94-3442-A3FE-6CD4455AD2B6}"/>
          </ac:spMkLst>
        </pc:spChg>
        <pc:spChg chg="add mod">
          <ac:chgData name="Jeanot Bijpost" userId="cdf441b5-59e9-4346-906c-b64ac00bf298" providerId="ADAL" clId="{FDFD5E74-74B5-4146-AA11-18029061B9AA}" dt="2021-08-26T07:36:50.558" v="3068" actId="404"/>
          <ac:spMkLst>
            <pc:docMk/>
            <pc:sldMk cId="3639299973" sldId="588"/>
            <ac:spMk id="15" creationId="{2A1F2149-A40D-F945-BE15-164C006A919F}"/>
          </ac:spMkLst>
        </pc:spChg>
        <pc:spChg chg="add mod">
          <ac:chgData name="Jeanot Bijpost" userId="cdf441b5-59e9-4346-906c-b64ac00bf298" providerId="ADAL" clId="{FDFD5E74-74B5-4146-AA11-18029061B9AA}" dt="2021-08-26T07:36:50.558" v="3068" actId="404"/>
          <ac:spMkLst>
            <pc:docMk/>
            <pc:sldMk cId="3639299973" sldId="588"/>
            <ac:spMk id="16" creationId="{A338C5B6-4F9A-CD43-B062-170DF19AC9EC}"/>
          </ac:spMkLst>
        </pc:spChg>
        <pc:grpChg chg="del">
          <ac:chgData name="Jeanot Bijpost" userId="cdf441b5-59e9-4346-906c-b64ac00bf298" providerId="ADAL" clId="{FDFD5E74-74B5-4146-AA11-18029061B9AA}" dt="2021-08-26T07:35:36.992" v="3052" actId="478"/>
          <ac:grpSpMkLst>
            <pc:docMk/>
            <pc:sldMk cId="3639299973" sldId="588"/>
            <ac:grpSpMk id="12" creationId="{FB93142A-63A9-8A43-AA1D-683FF91C4D39}"/>
          </ac:grpSpMkLst>
        </pc:grpChg>
        <pc:grpChg chg="add mod">
          <ac:chgData name="Jeanot Bijpost" userId="cdf441b5-59e9-4346-906c-b64ac00bf298" providerId="ADAL" clId="{FDFD5E74-74B5-4146-AA11-18029061B9AA}" dt="2021-08-26T08:10:08.756" v="5728" actId="1076"/>
          <ac:grpSpMkLst>
            <pc:docMk/>
            <pc:sldMk cId="3639299973" sldId="588"/>
            <ac:grpSpMk id="18" creationId="{79692B54-0470-274B-8984-8B90409E4FDB}"/>
          </ac:grpSpMkLst>
        </pc:grpChg>
        <pc:picChg chg="del">
          <ac:chgData name="Jeanot Bijpost" userId="cdf441b5-59e9-4346-906c-b64ac00bf298" providerId="ADAL" clId="{FDFD5E74-74B5-4146-AA11-18029061B9AA}" dt="2021-08-26T07:35:36.992" v="3052" actId="478"/>
          <ac:picMkLst>
            <pc:docMk/>
            <pc:sldMk cId="3639299973" sldId="588"/>
            <ac:picMk id="13" creationId="{3EE0A817-8EFF-4B46-8629-8E8F7D1292BD}"/>
          </ac:picMkLst>
        </pc:picChg>
        <pc:cxnChg chg="add mod">
          <ac:chgData name="Jeanot Bijpost" userId="cdf441b5-59e9-4346-906c-b64ac00bf298" providerId="ADAL" clId="{FDFD5E74-74B5-4146-AA11-18029061B9AA}" dt="2021-08-26T07:36:12.481" v="3057" actId="1076"/>
          <ac:cxnSpMkLst>
            <pc:docMk/>
            <pc:sldMk cId="3639299973" sldId="588"/>
            <ac:cxnSpMk id="3" creationId="{F96BFDD2-C47A-DD4C-9A40-06B51FAA446F}"/>
          </ac:cxnSpMkLst>
        </pc:cxnChg>
        <pc:cxnChg chg="mod">
          <ac:chgData name="Jeanot Bijpost" userId="cdf441b5-59e9-4346-906c-b64ac00bf298" providerId="ADAL" clId="{FDFD5E74-74B5-4146-AA11-18029061B9AA}" dt="2021-08-26T07:35:36.992" v="3052" actId="478"/>
          <ac:cxnSpMkLst>
            <pc:docMk/>
            <pc:sldMk cId="3639299973" sldId="588"/>
            <ac:cxnSpMk id="10" creationId="{B8E7BCAA-4399-9F4C-8A5C-25A51A5186E6}"/>
          </ac:cxnSpMkLst>
        </pc:cxnChg>
        <pc:cxnChg chg="add mod">
          <ac:chgData name="Jeanot Bijpost" userId="cdf441b5-59e9-4346-906c-b64ac00bf298" providerId="ADAL" clId="{FDFD5E74-74B5-4146-AA11-18029061B9AA}" dt="2021-08-26T07:36:25.712" v="3061" actId="14100"/>
          <ac:cxnSpMkLst>
            <pc:docMk/>
            <pc:sldMk cId="3639299973" sldId="588"/>
            <ac:cxnSpMk id="17" creationId="{0A4BAF03-DFC8-BA45-A787-AAE043B84012}"/>
          </ac:cxnSpMkLst>
        </pc:cxnChg>
      </pc:sldChg>
      <pc:sldChg chg="delSp modSp add mod modAnim">
        <pc:chgData name="Jeanot Bijpost" userId="cdf441b5-59e9-4346-906c-b64ac00bf298" providerId="ADAL" clId="{FDFD5E74-74B5-4146-AA11-18029061B9AA}" dt="2021-08-26T11:58:39.515" v="14863" actId="20577"/>
        <pc:sldMkLst>
          <pc:docMk/>
          <pc:sldMk cId="2985067511" sldId="589"/>
        </pc:sldMkLst>
        <pc:spChg chg="mod">
          <ac:chgData name="Jeanot Bijpost" userId="cdf441b5-59e9-4346-906c-b64ac00bf298" providerId="ADAL" clId="{FDFD5E74-74B5-4146-AA11-18029061B9AA}" dt="2021-08-26T11:57:50.595" v="14856" actId="20577"/>
          <ac:spMkLst>
            <pc:docMk/>
            <pc:sldMk cId="2985067511" sldId="589"/>
            <ac:spMk id="5" creationId="{DEF716E6-CBCA-364C-B016-086D99C73C6E}"/>
          </ac:spMkLst>
        </pc:spChg>
        <pc:grpChg chg="del">
          <ac:chgData name="Jeanot Bijpost" userId="cdf441b5-59e9-4346-906c-b64ac00bf298" providerId="ADAL" clId="{FDFD5E74-74B5-4146-AA11-18029061B9AA}" dt="2021-08-26T07:45:39.625" v="3280" actId="478"/>
          <ac:grpSpMkLst>
            <pc:docMk/>
            <pc:sldMk cId="2985067511" sldId="589"/>
            <ac:grpSpMk id="18" creationId="{79692B54-0470-274B-8984-8B90409E4FDB}"/>
          </ac:grpSpMkLst>
        </pc:grpChg>
      </pc:sldChg>
      <pc:sldChg chg="new del">
        <pc:chgData name="Jeanot Bijpost" userId="cdf441b5-59e9-4346-906c-b64ac00bf298" providerId="ADAL" clId="{FDFD5E74-74B5-4146-AA11-18029061B9AA}" dt="2021-08-26T09:00:50.497" v="6717" actId="2696"/>
        <pc:sldMkLst>
          <pc:docMk/>
          <pc:sldMk cId="2264985567" sldId="590"/>
        </pc:sldMkLst>
      </pc:sldChg>
      <pc:sldChg chg="addSp delSp modSp add mod modAnim">
        <pc:chgData name="Jeanot Bijpost" userId="cdf441b5-59e9-4346-906c-b64ac00bf298" providerId="ADAL" clId="{FDFD5E74-74B5-4146-AA11-18029061B9AA}" dt="2021-08-26T12:02:57.475" v="14946" actId="20577"/>
        <pc:sldMkLst>
          <pc:docMk/>
          <pc:sldMk cId="3420516892" sldId="591"/>
        </pc:sldMkLst>
        <pc:spChg chg="del mod">
          <ac:chgData name="Jeanot Bijpost" userId="cdf441b5-59e9-4346-906c-b64ac00bf298" providerId="ADAL" clId="{FDFD5E74-74B5-4146-AA11-18029061B9AA}" dt="2021-08-26T09:09:27.263" v="7411" actId="478"/>
          <ac:spMkLst>
            <pc:docMk/>
            <pc:sldMk cId="3420516892" sldId="591"/>
            <ac:spMk id="6" creationId="{5BAB7B10-7177-A44F-8865-3958AAEF28C0}"/>
          </ac:spMkLst>
        </pc:spChg>
        <pc:spChg chg="add mod">
          <ac:chgData name="Jeanot Bijpost" userId="cdf441b5-59e9-4346-906c-b64ac00bf298" providerId="ADAL" clId="{FDFD5E74-74B5-4146-AA11-18029061B9AA}" dt="2021-08-26T12:02:57.475" v="14946" actId="20577"/>
          <ac:spMkLst>
            <pc:docMk/>
            <pc:sldMk cId="3420516892" sldId="591"/>
            <ac:spMk id="7" creationId="{B280548D-7DE7-C146-A1ED-F1DFA123F3C4}"/>
          </ac:spMkLst>
        </pc:spChg>
        <pc:graphicFrameChg chg="del">
          <ac:chgData name="Jeanot Bijpost" userId="cdf441b5-59e9-4346-906c-b64ac00bf298" providerId="ADAL" clId="{FDFD5E74-74B5-4146-AA11-18029061B9AA}" dt="2021-08-26T09:16:26.152" v="7640" actId="478"/>
          <ac:graphicFrameMkLst>
            <pc:docMk/>
            <pc:sldMk cId="3420516892" sldId="591"/>
            <ac:graphicFrameMk id="5" creationId="{0AAB35E6-9408-4F44-992E-1AA26B743C47}"/>
          </ac:graphicFrameMkLst>
        </pc:graphicFrameChg>
      </pc:sldChg>
      <pc:sldChg chg="new del">
        <pc:chgData name="Jeanot Bijpost" userId="cdf441b5-59e9-4346-906c-b64ac00bf298" providerId="ADAL" clId="{FDFD5E74-74B5-4146-AA11-18029061B9AA}" dt="2021-08-26T10:42:05.350" v="9935" actId="2696"/>
        <pc:sldMkLst>
          <pc:docMk/>
          <pc:sldMk cId="2288900097" sldId="592"/>
        </pc:sldMkLst>
      </pc:sldChg>
      <pc:sldChg chg="addSp delSp modSp new del mod">
        <pc:chgData name="Jeanot Bijpost" userId="cdf441b5-59e9-4346-906c-b64ac00bf298" providerId="ADAL" clId="{FDFD5E74-74B5-4146-AA11-18029061B9AA}" dt="2021-08-26T09:04:05.269" v="6902" actId="2696"/>
        <pc:sldMkLst>
          <pc:docMk/>
          <pc:sldMk cId="3172665000" sldId="592"/>
        </pc:sldMkLst>
        <pc:spChg chg="add del mod">
          <ac:chgData name="Jeanot Bijpost" userId="cdf441b5-59e9-4346-906c-b64ac00bf298" providerId="ADAL" clId="{FDFD5E74-74B5-4146-AA11-18029061B9AA}" dt="2021-08-26T09:03:36.707" v="6833" actId="478"/>
          <ac:spMkLst>
            <pc:docMk/>
            <pc:sldMk cId="3172665000" sldId="592"/>
            <ac:spMk id="3" creationId="{5067DA74-ADF3-3241-8389-A41C9945BAEB}"/>
          </ac:spMkLst>
        </pc:spChg>
        <pc:spChg chg="add mod">
          <ac:chgData name="Jeanot Bijpost" userId="cdf441b5-59e9-4346-906c-b64ac00bf298" providerId="ADAL" clId="{FDFD5E74-74B5-4146-AA11-18029061B9AA}" dt="2021-08-26T09:04:00.733" v="6901" actId="20577"/>
          <ac:spMkLst>
            <pc:docMk/>
            <pc:sldMk cId="3172665000" sldId="592"/>
            <ac:spMk id="4" creationId="{5D3299AD-CF9F-0149-B178-C88C60333E32}"/>
          </ac:spMkLst>
        </pc:spChg>
      </pc:sldChg>
      <pc:sldChg chg="addSp modSp add mod modAnim">
        <pc:chgData name="Jeanot Bijpost" userId="cdf441b5-59e9-4346-906c-b64ac00bf298" providerId="ADAL" clId="{FDFD5E74-74B5-4146-AA11-18029061B9AA}" dt="2021-08-26T12:03:30.872" v="14958" actId="20577"/>
        <pc:sldMkLst>
          <pc:docMk/>
          <pc:sldMk cId="864327461" sldId="593"/>
        </pc:sldMkLst>
        <pc:spChg chg="add mod">
          <ac:chgData name="Jeanot Bijpost" userId="cdf441b5-59e9-4346-906c-b64ac00bf298" providerId="ADAL" clId="{FDFD5E74-74B5-4146-AA11-18029061B9AA}" dt="2021-08-26T11:17:42.594" v="12150" actId="207"/>
          <ac:spMkLst>
            <pc:docMk/>
            <pc:sldMk cId="864327461" sldId="593"/>
            <ac:spMk id="2" creationId="{A9728D4E-55B5-2D45-86DE-214F2E210E00}"/>
          </ac:spMkLst>
        </pc:spChg>
        <pc:spChg chg="mod">
          <ac:chgData name="Jeanot Bijpost" userId="cdf441b5-59e9-4346-906c-b64ac00bf298" providerId="ADAL" clId="{FDFD5E74-74B5-4146-AA11-18029061B9AA}" dt="2021-08-26T12:03:30.872" v="14958" actId="20577"/>
          <ac:spMkLst>
            <pc:docMk/>
            <pc:sldMk cId="864327461" sldId="593"/>
            <ac:spMk id="7" creationId="{B280548D-7DE7-C146-A1ED-F1DFA123F3C4}"/>
          </ac:spMkLst>
        </pc:spChg>
      </pc:sldChg>
      <pc:sldChg chg="modSp add modAnim">
        <pc:chgData name="Jeanot Bijpost" userId="cdf441b5-59e9-4346-906c-b64ac00bf298" providerId="ADAL" clId="{FDFD5E74-74B5-4146-AA11-18029061B9AA}" dt="2021-08-26T11:58:55.864" v="14865"/>
        <pc:sldMkLst>
          <pc:docMk/>
          <pc:sldMk cId="3507577553" sldId="594"/>
        </pc:sldMkLst>
        <pc:spChg chg="mod">
          <ac:chgData name="Jeanot Bijpost" userId="cdf441b5-59e9-4346-906c-b64ac00bf298" providerId="ADAL" clId="{FDFD5E74-74B5-4146-AA11-18029061B9AA}" dt="2021-08-26T11:58:27.997" v="14859" actId="20577"/>
          <ac:spMkLst>
            <pc:docMk/>
            <pc:sldMk cId="3507577553" sldId="594"/>
            <ac:spMk id="5" creationId="{DEF716E6-CBCA-364C-B016-086D99C73C6E}"/>
          </ac:spMkLst>
        </pc:spChg>
      </pc:sldChg>
      <pc:sldChg chg="new del">
        <pc:chgData name="Jeanot Bijpost" userId="cdf441b5-59e9-4346-906c-b64ac00bf298" providerId="ADAL" clId="{FDFD5E74-74B5-4146-AA11-18029061B9AA}" dt="2021-08-26T11:18:12.503" v="12180" actId="2696"/>
        <pc:sldMkLst>
          <pc:docMk/>
          <pc:sldMk cId="1115288639" sldId="595"/>
        </pc:sldMkLst>
      </pc:sldChg>
      <pc:sldChg chg="addSp delSp modSp new del mod modClrScheme chgLayout">
        <pc:chgData name="Jeanot Bijpost" userId="cdf441b5-59e9-4346-906c-b64ac00bf298" providerId="ADAL" clId="{FDFD5E74-74B5-4146-AA11-18029061B9AA}" dt="2021-08-26T11:15:01.976" v="12130" actId="2696"/>
        <pc:sldMkLst>
          <pc:docMk/>
          <pc:sldMk cId="2794165264" sldId="595"/>
        </pc:sldMkLst>
        <pc:spChg chg="del mod ord">
          <ac:chgData name="Jeanot Bijpost" userId="cdf441b5-59e9-4346-906c-b64ac00bf298" providerId="ADAL" clId="{FDFD5E74-74B5-4146-AA11-18029061B9AA}" dt="2021-08-26T11:09:20.336" v="11465" actId="700"/>
          <ac:spMkLst>
            <pc:docMk/>
            <pc:sldMk cId="2794165264" sldId="595"/>
            <ac:spMk id="2" creationId="{46E6AA82-5DC0-134E-8DFA-AA9F044DEEDD}"/>
          </ac:spMkLst>
        </pc:spChg>
        <pc:spChg chg="add mod ord">
          <ac:chgData name="Jeanot Bijpost" userId="cdf441b5-59e9-4346-906c-b64ac00bf298" providerId="ADAL" clId="{FDFD5E74-74B5-4146-AA11-18029061B9AA}" dt="2021-08-26T11:09:26.075" v="11482" actId="20577"/>
          <ac:spMkLst>
            <pc:docMk/>
            <pc:sldMk cId="2794165264" sldId="595"/>
            <ac:spMk id="3" creationId="{2739C1D2-4148-9B44-89CD-933AE08DF88C}"/>
          </ac:spMkLst>
        </pc:spChg>
        <pc:spChg chg="add mod ord">
          <ac:chgData name="Jeanot Bijpost" userId="cdf441b5-59e9-4346-906c-b64ac00bf298" providerId="ADAL" clId="{FDFD5E74-74B5-4146-AA11-18029061B9AA}" dt="2021-08-26T11:09:20.336" v="11465" actId="700"/>
          <ac:spMkLst>
            <pc:docMk/>
            <pc:sldMk cId="2794165264" sldId="595"/>
            <ac:spMk id="4" creationId="{48D61383-E450-1841-B1A0-0655251055D4}"/>
          </ac:spMkLst>
        </pc:spChg>
      </pc:sldChg>
      <pc:sldChg chg="modSp add mod">
        <pc:chgData name="Jeanot Bijpost" userId="cdf441b5-59e9-4346-906c-b64ac00bf298" providerId="ADAL" clId="{FDFD5E74-74B5-4146-AA11-18029061B9AA}" dt="2021-08-26T11:16:55.185" v="12144" actId="20577"/>
        <pc:sldMkLst>
          <pc:docMk/>
          <pc:sldMk cId="3291048189" sldId="596"/>
        </pc:sldMkLst>
        <pc:spChg chg="mod">
          <ac:chgData name="Jeanot Bijpost" userId="cdf441b5-59e9-4346-906c-b64ac00bf298" providerId="ADAL" clId="{FDFD5E74-74B5-4146-AA11-18029061B9AA}" dt="2021-08-26T11:16:55.185" v="12144" actId="20577"/>
          <ac:spMkLst>
            <pc:docMk/>
            <pc:sldMk cId="3291048189" sldId="596"/>
            <ac:spMk id="3" creationId="{F36391BB-F49B-4053-AC10-594F84B570FE}"/>
          </ac:spMkLst>
        </pc:spChg>
      </pc:sldChg>
      <pc:sldChg chg="addSp delSp modSp add mod modAnim">
        <pc:chgData name="Jeanot Bijpost" userId="cdf441b5-59e9-4346-906c-b64ac00bf298" providerId="ADAL" clId="{FDFD5E74-74B5-4146-AA11-18029061B9AA}" dt="2021-08-26T11:46:13.556" v="14326" actId="207"/>
        <pc:sldMkLst>
          <pc:docMk/>
          <pc:sldMk cId="3877149641" sldId="597"/>
        </pc:sldMkLst>
        <pc:spChg chg="mod">
          <ac:chgData name="Jeanot Bijpost" userId="cdf441b5-59e9-4346-906c-b64ac00bf298" providerId="ADAL" clId="{FDFD5E74-74B5-4146-AA11-18029061B9AA}" dt="2021-08-26T11:17:07.359" v="12145" actId="13926"/>
          <ac:spMkLst>
            <pc:docMk/>
            <pc:sldMk cId="3877149641" sldId="597"/>
            <ac:spMk id="3" creationId="{194972BB-FC00-4A84-ABA8-2D9088E6FA21}"/>
          </ac:spMkLst>
        </pc:spChg>
        <pc:spChg chg="mod">
          <ac:chgData name="Jeanot Bijpost" userId="cdf441b5-59e9-4346-906c-b64ac00bf298" providerId="ADAL" clId="{FDFD5E74-74B5-4146-AA11-18029061B9AA}" dt="2021-08-26T11:46:13.556" v="14326" actId="207"/>
          <ac:spMkLst>
            <pc:docMk/>
            <pc:sldMk cId="3877149641" sldId="597"/>
            <ac:spMk id="6" creationId="{61555BDE-2BEC-4009-B5C3-9F053B9AF5FB}"/>
          </ac:spMkLst>
        </pc:spChg>
        <pc:spChg chg="mod">
          <ac:chgData name="Jeanot Bijpost" userId="cdf441b5-59e9-4346-906c-b64ac00bf298" providerId="ADAL" clId="{FDFD5E74-74B5-4146-AA11-18029061B9AA}" dt="2021-08-26T11:46:09.737" v="14325" actId="207"/>
          <ac:spMkLst>
            <pc:docMk/>
            <pc:sldMk cId="3877149641" sldId="597"/>
            <ac:spMk id="7" creationId="{9B81F0A1-E876-4AB6-9A65-D9F78220409A}"/>
          </ac:spMkLst>
        </pc:spChg>
        <pc:spChg chg="add del mod">
          <ac:chgData name="Jeanot Bijpost" userId="cdf441b5-59e9-4346-906c-b64ac00bf298" providerId="ADAL" clId="{FDFD5E74-74B5-4146-AA11-18029061B9AA}" dt="2021-08-26T11:18:08.760" v="12179" actId="478"/>
          <ac:spMkLst>
            <pc:docMk/>
            <pc:sldMk cId="3877149641" sldId="597"/>
            <ac:spMk id="9" creationId="{044E6618-EB8E-224F-88A1-7A18077A49F2}"/>
          </ac:spMkLst>
        </pc:spChg>
      </pc:sldChg>
      <pc:sldChg chg="addSp delSp modSp add mod delAnim modAnim">
        <pc:chgData name="Jeanot Bijpost" userId="cdf441b5-59e9-4346-906c-b64ac00bf298" providerId="ADAL" clId="{FDFD5E74-74B5-4146-AA11-18029061B9AA}" dt="2021-08-26T15:08:12.062" v="14999" actId="478"/>
        <pc:sldMkLst>
          <pc:docMk/>
          <pc:sldMk cId="3085525279" sldId="598"/>
        </pc:sldMkLst>
        <pc:spChg chg="mod">
          <ac:chgData name="Jeanot Bijpost" userId="cdf441b5-59e9-4346-906c-b64ac00bf298" providerId="ADAL" clId="{FDFD5E74-74B5-4146-AA11-18029061B9AA}" dt="2021-08-26T11:28:11.532" v="12683" actId="20577"/>
          <ac:spMkLst>
            <pc:docMk/>
            <pc:sldMk cId="3085525279" sldId="598"/>
            <ac:spMk id="3" creationId="{A99FA8C6-CF6F-4631-A2E0-3E2FFF3ADCF9}"/>
          </ac:spMkLst>
        </pc:spChg>
        <pc:spChg chg="mod">
          <ac:chgData name="Jeanot Bijpost" userId="cdf441b5-59e9-4346-906c-b64ac00bf298" providerId="ADAL" clId="{FDFD5E74-74B5-4146-AA11-18029061B9AA}" dt="2021-08-26T11:21:23.770" v="12313" actId="1076"/>
          <ac:spMkLst>
            <pc:docMk/>
            <pc:sldMk cId="3085525279" sldId="598"/>
            <ac:spMk id="6" creationId="{3792CD1D-05F9-AC4C-B9D9-3091B77D8CBD}"/>
          </ac:spMkLst>
        </pc:spChg>
        <pc:spChg chg="mod">
          <ac:chgData name="Jeanot Bijpost" userId="cdf441b5-59e9-4346-906c-b64ac00bf298" providerId="ADAL" clId="{FDFD5E74-74B5-4146-AA11-18029061B9AA}" dt="2021-08-26T11:24:47.767" v="12442" actId="1076"/>
          <ac:spMkLst>
            <pc:docMk/>
            <pc:sldMk cId="3085525279" sldId="598"/>
            <ac:spMk id="7" creationId="{7786FE61-B034-7546-9296-21B03817FE9D}"/>
          </ac:spMkLst>
        </pc:spChg>
        <pc:grpChg chg="add del mod">
          <ac:chgData name="Jeanot Bijpost" userId="cdf441b5-59e9-4346-906c-b64ac00bf298" providerId="ADAL" clId="{FDFD5E74-74B5-4146-AA11-18029061B9AA}" dt="2021-08-26T15:08:12.062" v="14999" actId="478"/>
          <ac:grpSpMkLst>
            <pc:docMk/>
            <pc:sldMk cId="3085525279" sldId="598"/>
            <ac:grpSpMk id="4" creationId="{1CFE31E4-321E-3841-86B7-6CE89DF79033}"/>
          </ac:grpSpMkLst>
        </pc:grpChg>
        <pc:graphicFrameChg chg="mod modGraphic">
          <ac:chgData name="Jeanot Bijpost" userId="cdf441b5-59e9-4346-906c-b64ac00bf298" providerId="ADAL" clId="{FDFD5E74-74B5-4146-AA11-18029061B9AA}" dt="2021-08-26T11:39:09.658" v="14035" actId="20577"/>
          <ac:graphicFrameMkLst>
            <pc:docMk/>
            <pc:sldMk cId="3085525279" sldId="598"/>
            <ac:graphicFrameMk id="5" creationId="{0AAB35E6-9408-4F44-992E-1AA26B743C47}"/>
          </ac:graphicFrameMkLst>
        </pc:graphicFrameChg>
      </pc:sldChg>
      <pc:sldChg chg="addSp delSp modSp add mod delAnim modAnim">
        <pc:chgData name="Jeanot Bijpost" userId="cdf441b5-59e9-4346-906c-b64ac00bf298" providerId="ADAL" clId="{FDFD5E74-74B5-4146-AA11-18029061B9AA}" dt="2021-08-26T15:08:08.361" v="14998" actId="478"/>
        <pc:sldMkLst>
          <pc:docMk/>
          <pc:sldMk cId="2044345222" sldId="599"/>
        </pc:sldMkLst>
        <pc:spChg chg="add del mod">
          <ac:chgData name="Jeanot Bijpost" userId="cdf441b5-59e9-4346-906c-b64ac00bf298" providerId="ADAL" clId="{FDFD5E74-74B5-4146-AA11-18029061B9AA}" dt="2021-08-26T11:45:37.656" v="14316"/>
          <ac:spMkLst>
            <pc:docMk/>
            <pc:sldMk cId="2044345222" sldId="599"/>
            <ac:spMk id="2" creationId="{76FDA95D-D0CF-764A-9F00-A495DC3FF9E5}"/>
          </ac:spMkLst>
        </pc:spChg>
        <pc:spChg chg="mod">
          <ac:chgData name="Jeanot Bijpost" userId="cdf441b5-59e9-4346-906c-b64ac00bf298" providerId="ADAL" clId="{FDFD5E74-74B5-4146-AA11-18029061B9AA}" dt="2021-08-26T11:22:27.416" v="12347" actId="20577"/>
          <ac:spMkLst>
            <pc:docMk/>
            <pc:sldMk cId="2044345222" sldId="599"/>
            <ac:spMk id="3" creationId="{A99FA8C6-CF6F-4631-A2E0-3E2FFF3ADCF9}"/>
          </ac:spMkLst>
        </pc:spChg>
        <pc:spChg chg="mod">
          <ac:chgData name="Jeanot Bijpost" userId="cdf441b5-59e9-4346-906c-b64ac00bf298" providerId="ADAL" clId="{FDFD5E74-74B5-4146-AA11-18029061B9AA}" dt="2021-08-26T11:24:53.590" v="12444"/>
          <ac:spMkLst>
            <pc:docMk/>
            <pc:sldMk cId="2044345222" sldId="599"/>
            <ac:spMk id="10" creationId="{FE116857-C164-624D-86A8-5FF68BC0FDB7}"/>
          </ac:spMkLst>
        </pc:spChg>
        <pc:spChg chg="mod">
          <ac:chgData name="Jeanot Bijpost" userId="cdf441b5-59e9-4346-906c-b64ac00bf298" providerId="ADAL" clId="{FDFD5E74-74B5-4146-AA11-18029061B9AA}" dt="2021-08-26T11:24:53.590" v="12444"/>
          <ac:spMkLst>
            <pc:docMk/>
            <pc:sldMk cId="2044345222" sldId="599"/>
            <ac:spMk id="11" creationId="{DE979BDB-997C-9046-9391-676399CEAA0F}"/>
          </ac:spMkLst>
        </pc:spChg>
        <pc:spChg chg="mod">
          <ac:chgData name="Jeanot Bijpost" userId="cdf441b5-59e9-4346-906c-b64ac00bf298" providerId="ADAL" clId="{FDFD5E74-74B5-4146-AA11-18029061B9AA}" dt="2021-08-26T11:45:42.166" v="14317"/>
          <ac:spMkLst>
            <pc:docMk/>
            <pc:sldMk cId="2044345222" sldId="599"/>
            <ac:spMk id="13" creationId="{836D7553-AD4E-7443-8301-43CB31A96434}"/>
          </ac:spMkLst>
        </pc:spChg>
        <pc:spChg chg="mod">
          <ac:chgData name="Jeanot Bijpost" userId="cdf441b5-59e9-4346-906c-b64ac00bf298" providerId="ADAL" clId="{FDFD5E74-74B5-4146-AA11-18029061B9AA}" dt="2021-08-26T11:45:42.166" v="14317"/>
          <ac:spMkLst>
            <pc:docMk/>
            <pc:sldMk cId="2044345222" sldId="599"/>
            <ac:spMk id="14" creationId="{D4276E08-3C60-3840-BAA8-E8C1280EA85A}"/>
          </ac:spMkLst>
        </pc:spChg>
        <pc:grpChg chg="del mod">
          <ac:chgData name="Jeanot Bijpost" userId="cdf441b5-59e9-4346-906c-b64ac00bf298" providerId="ADAL" clId="{FDFD5E74-74B5-4146-AA11-18029061B9AA}" dt="2021-08-26T11:24:53.084" v="12443" actId="478"/>
          <ac:grpSpMkLst>
            <pc:docMk/>
            <pc:sldMk cId="2044345222" sldId="599"/>
            <ac:grpSpMk id="4" creationId="{1CFE31E4-321E-3841-86B7-6CE89DF79033}"/>
          </ac:grpSpMkLst>
        </pc:grpChg>
        <pc:grpChg chg="add del mod">
          <ac:chgData name="Jeanot Bijpost" userId="cdf441b5-59e9-4346-906c-b64ac00bf298" providerId="ADAL" clId="{FDFD5E74-74B5-4146-AA11-18029061B9AA}" dt="2021-08-26T11:45:23.184" v="14311" actId="478"/>
          <ac:grpSpMkLst>
            <pc:docMk/>
            <pc:sldMk cId="2044345222" sldId="599"/>
            <ac:grpSpMk id="9" creationId="{D1416D0D-2D84-744F-8DCD-62B18A4C7F36}"/>
          </ac:grpSpMkLst>
        </pc:grpChg>
        <pc:grpChg chg="add del mod">
          <ac:chgData name="Jeanot Bijpost" userId="cdf441b5-59e9-4346-906c-b64ac00bf298" providerId="ADAL" clId="{FDFD5E74-74B5-4146-AA11-18029061B9AA}" dt="2021-08-26T15:08:08.361" v="14998" actId="478"/>
          <ac:grpSpMkLst>
            <pc:docMk/>
            <pc:sldMk cId="2044345222" sldId="599"/>
            <ac:grpSpMk id="12" creationId="{561C661D-9D0A-664F-B0BD-F3D89597F080}"/>
          </ac:grpSpMkLst>
        </pc:grpChg>
        <pc:graphicFrameChg chg="mod modGraphic">
          <ac:chgData name="Jeanot Bijpost" userId="cdf441b5-59e9-4346-906c-b64ac00bf298" providerId="ADAL" clId="{FDFD5E74-74B5-4146-AA11-18029061B9AA}" dt="2021-08-26T11:39:49.468" v="14096" actId="14734"/>
          <ac:graphicFrameMkLst>
            <pc:docMk/>
            <pc:sldMk cId="2044345222" sldId="599"/>
            <ac:graphicFrameMk id="5" creationId="{0AAB35E6-9408-4F44-992E-1AA26B743C47}"/>
          </ac:graphicFrameMkLst>
        </pc:graphicFrameChg>
        <pc:graphicFrameChg chg="add mod modGraphic">
          <ac:chgData name="Jeanot Bijpost" userId="cdf441b5-59e9-4346-906c-b64ac00bf298" providerId="ADAL" clId="{FDFD5E74-74B5-4146-AA11-18029061B9AA}" dt="2021-08-26T11:40:04.968" v="14102" actId="14734"/>
          <ac:graphicFrameMkLst>
            <pc:docMk/>
            <pc:sldMk cId="2044345222" sldId="599"/>
            <ac:graphicFrameMk id="8" creationId="{E4D8C44E-8BA7-1D41-890F-2C75A26CABF0}"/>
          </ac:graphicFrameMkLst>
        </pc:graphicFrameChg>
      </pc:sldChg>
      <pc:sldChg chg="addSp delSp modSp add mod delAnim modAnim">
        <pc:chgData name="Jeanot Bijpost" userId="cdf441b5-59e9-4346-906c-b64ac00bf298" providerId="ADAL" clId="{FDFD5E74-74B5-4146-AA11-18029061B9AA}" dt="2021-08-26T15:08:05.406" v="14997" actId="478"/>
        <pc:sldMkLst>
          <pc:docMk/>
          <pc:sldMk cId="59741638" sldId="600"/>
        </pc:sldMkLst>
        <pc:spChg chg="mod">
          <ac:chgData name="Jeanot Bijpost" userId="cdf441b5-59e9-4346-906c-b64ac00bf298" providerId="ADAL" clId="{FDFD5E74-74B5-4146-AA11-18029061B9AA}" dt="2021-08-26T11:25:13.712" v="12460" actId="20577"/>
          <ac:spMkLst>
            <pc:docMk/>
            <pc:sldMk cId="59741638" sldId="600"/>
            <ac:spMk id="3" creationId="{A99FA8C6-CF6F-4631-A2E0-3E2FFF3ADCF9}"/>
          </ac:spMkLst>
        </pc:spChg>
        <pc:spChg chg="mod">
          <ac:chgData name="Jeanot Bijpost" userId="cdf441b5-59e9-4346-906c-b64ac00bf298" providerId="ADAL" clId="{FDFD5E74-74B5-4146-AA11-18029061B9AA}" dt="2021-08-26T11:45:42.810" v="14318"/>
          <ac:spMkLst>
            <pc:docMk/>
            <pc:sldMk cId="59741638" sldId="600"/>
            <ac:spMk id="13" creationId="{A6C59817-80C2-B640-B5A9-FF95D069DBEB}"/>
          </ac:spMkLst>
        </pc:spChg>
        <pc:spChg chg="mod">
          <ac:chgData name="Jeanot Bijpost" userId="cdf441b5-59e9-4346-906c-b64ac00bf298" providerId="ADAL" clId="{FDFD5E74-74B5-4146-AA11-18029061B9AA}" dt="2021-08-26T11:45:42.810" v="14318"/>
          <ac:spMkLst>
            <pc:docMk/>
            <pc:sldMk cId="59741638" sldId="600"/>
            <ac:spMk id="14" creationId="{F5275317-17C2-0546-847C-98BB7E1F8ED2}"/>
          </ac:spMkLst>
        </pc:spChg>
        <pc:grpChg chg="del mod">
          <ac:chgData name="Jeanot Bijpost" userId="cdf441b5-59e9-4346-906c-b64ac00bf298" providerId="ADAL" clId="{FDFD5E74-74B5-4146-AA11-18029061B9AA}" dt="2021-08-26T11:45:26.360" v="14312" actId="478"/>
          <ac:grpSpMkLst>
            <pc:docMk/>
            <pc:sldMk cId="59741638" sldId="600"/>
            <ac:grpSpMk id="9" creationId="{D1416D0D-2D84-744F-8DCD-62B18A4C7F36}"/>
          </ac:grpSpMkLst>
        </pc:grpChg>
        <pc:grpChg chg="add del mod">
          <ac:chgData name="Jeanot Bijpost" userId="cdf441b5-59e9-4346-906c-b64ac00bf298" providerId="ADAL" clId="{FDFD5E74-74B5-4146-AA11-18029061B9AA}" dt="2021-08-26T15:08:05.406" v="14997" actId="478"/>
          <ac:grpSpMkLst>
            <pc:docMk/>
            <pc:sldMk cId="59741638" sldId="600"/>
            <ac:grpSpMk id="12" creationId="{5374FA11-C773-074A-B13C-FC95715D5623}"/>
          </ac:grpSpMkLst>
        </pc:grpChg>
        <pc:graphicFrameChg chg="mod modGraphic">
          <ac:chgData name="Jeanot Bijpost" userId="cdf441b5-59e9-4346-906c-b64ac00bf298" providerId="ADAL" clId="{FDFD5E74-74B5-4146-AA11-18029061B9AA}" dt="2021-08-26T11:40:23.184" v="14142" actId="20577"/>
          <ac:graphicFrameMkLst>
            <pc:docMk/>
            <pc:sldMk cId="59741638" sldId="600"/>
            <ac:graphicFrameMk id="5" creationId="{0AAB35E6-9408-4F44-992E-1AA26B743C47}"/>
          </ac:graphicFrameMkLst>
        </pc:graphicFrameChg>
        <pc:graphicFrameChg chg="del">
          <ac:chgData name="Jeanot Bijpost" userId="cdf441b5-59e9-4346-906c-b64ac00bf298" providerId="ADAL" clId="{FDFD5E74-74B5-4146-AA11-18029061B9AA}" dt="2021-08-26T11:25:40.592" v="12474" actId="478"/>
          <ac:graphicFrameMkLst>
            <pc:docMk/>
            <pc:sldMk cId="59741638" sldId="600"/>
            <ac:graphicFrameMk id="8" creationId="{E4D8C44E-8BA7-1D41-890F-2C75A26CABF0}"/>
          </ac:graphicFrameMkLst>
        </pc:graphicFrameChg>
      </pc:sldChg>
      <pc:sldChg chg="add del">
        <pc:chgData name="Jeanot Bijpost" userId="cdf441b5-59e9-4346-906c-b64ac00bf298" providerId="ADAL" clId="{FDFD5E74-74B5-4146-AA11-18029061B9AA}" dt="2021-08-26T11:21:56.606" v="12323" actId="2696"/>
        <pc:sldMkLst>
          <pc:docMk/>
          <pc:sldMk cId="1925721752" sldId="600"/>
        </pc:sldMkLst>
      </pc:sldChg>
      <pc:sldChg chg="add del">
        <pc:chgData name="Jeanot Bijpost" userId="cdf441b5-59e9-4346-906c-b64ac00bf298" providerId="ADAL" clId="{FDFD5E74-74B5-4146-AA11-18029061B9AA}" dt="2021-08-26T11:24:57.945" v="12445" actId="2696"/>
        <pc:sldMkLst>
          <pc:docMk/>
          <pc:sldMk cId="2735391457" sldId="600"/>
        </pc:sldMkLst>
      </pc:sldChg>
      <pc:sldChg chg="add del">
        <pc:chgData name="Jeanot Bijpost" userId="cdf441b5-59e9-4346-906c-b64ac00bf298" providerId="ADAL" clId="{FDFD5E74-74B5-4146-AA11-18029061B9AA}" dt="2021-08-26T11:24:57.945" v="12445" actId="2696"/>
        <pc:sldMkLst>
          <pc:docMk/>
          <pc:sldMk cId="851129518" sldId="601"/>
        </pc:sldMkLst>
      </pc:sldChg>
      <pc:sldChg chg="new del">
        <pc:chgData name="Jeanot Bijpost" userId="cdf441b5-59e9-4346-906c-b64ac00bf298" providerId="ADAL" clId="{FDFD5E74-74B5-4146-AA11-18029061B9AA}" dt="2021-08-26T11:27:39.439" v="12660" actId="2696"/>
        <pc:sldMkLst>
          <pc:docMk/>
          <pc:sldMk cId="1303560161" sldId="601"/>
        </pc:sldMkLst>
      </pc:sldChg>
      <pc:sldChg chg="addSp delSp modSp add mod delAnim modAnim">
        <pc:chgData name="Jeanot Bijpost" userId="cdf441b5-59e9-4346-906c-b64ac00bf298" providerId="ADAL" clId="{FDFD5E74-74B5-4146-AA11-18029061B9AA}" dt="2021-08-26T15:08:03.350" v="14996" actId="478"/>
        <pc:sldMkLst>
          <pc:docMk/>
          <pc:sldMk cId="324918027" sldId="602"/>
        </pc:sldMkLst>
        <pc:spChg chg="mod">
          <ac:chgData name="Jeanot Bijpost" userId="cdf441b5-59e9-4346-906c-b64ac00bf298" providerId="ADAL" clId="{FDFD5E74-74B5-4146-AA11-18029061B9AA}" dt="2021-08-26T11:28:30.334" v="12695" actId="20577"/>
          <ac:spMkLst>
            <pc:docMk/>
            <pc:sldMk cId="324918027" sldId="602"/>
            <ac:spMk id="3" creationId="{A99FA8C6-CF6F-4631-A2E0-3E2FFF3ADCF9}"/>
          </ac:spMkLst>
        </pc:spChg>
        <pc:spChg chg="mod">
          <ac:chgData name="Jeanot Bijpost" userId="cdf441b5-59e9-4346-906c-b64ac00bf298" providerId="ADAL" clId="{FDFD5E74-74B5-4146-AA11-18029061B9AA}" dt="2021-08-26T11:45:43.417" v="14319"/>
          <ac:spMkLst>
            <pc:docMk/>
            <pc:sldMk cId="324918027" sldId="602"/>
            <ac:spMk id="8" creationId="{EB6B8960-9646-FD48-BF1C-AA8AA6231B7F}"/>
          </ac:spMkLst>
        </pc:spChg>
        <pc:spChg chg="mod">
          <ac:chgData name="Jeanot Bijpost" userId="cdf441b5-59e9-4346-906c-b64ac00bf298" providerId="ADAL" clId="{FDFD5E74-74B5-4146-AA11-18029061B9AA}" dt="2021-08-26T11:45:43.417" v="14319"/>
          <ac:spMkLst>
            <pc:docMk/>
            <pc:sldMk cId="324918027" sldId="602"/>
            <ac:spMk id="12" creationId="{09B02437-F916-1A4E-AADB-8EC525DF07F3}"/>
          </ac:spMkLst>
        </pc:spChg>
        <pc:grpChg chg="add del mod">
          <ac:chgData name="Jeanot Bijpost" userId="cdf441b5-59e9-4346-906c-b64ac00bf298" providerId="ADAL" clId="{FDFD5E74-74B5-4146-AA11-18029061B9AA}" dt="2021-08-26T15:08:03.350" v="14996" actId="478"/>
          <ac:grpSpMkLst>
            <pc:docMk/>
            <pc:sldMk cId="324918027" sldId="602"/>
            <ac:grpSpMk id="7" creationId="{7F7B7341-ADEC-024F-8068-52536EDADBA1}"/>
          </ac:grpSpMkLst>
        </pc:grpChg>
        <pc:grpChg chg="del mod">
          <ac:chgData name="Jeanot Bijpost" userId="cdf441b5-59e9-4346-906c-b64ac00bf298" providerId="ADAL" clId="{FDFD5E74-74B5-4146-AA11-18029061B9AA}" dt="2021-08-26T11:45:29.377" v="14313" actId="478"/>
          <ac:grpSpMkLst>
            <pc:docMk/>
            <pc:sldMk cId="324918027" sldId="602"/>
            <ac:grpSpMk id="9" creationId="{D1416D0D-2D84-744F-8DCD-62B18A4C7F36}"/>
          </ac:grpSpMkLst>
        </pc:grpChg>
        <pc:graphicFrameChg chg="mod modGraphic">
          <ac:chgData name="Jeanot Bijpost" userId="cdf441b5-59e9-4346-906c-b64ac00bf298" providerId="ADAL" clId="{FDFD5E74-74B5-4146-AA11-18029061B9AA}" dt="2021-08-26T11:40:46.056" v="14223" actId="20577"/>
          <ac:graphicFrameMkLst>
            <pc:docMk/>
            <pc:sldMk cId="324918027" sldId="602"/>
            <ac:graphicFrameMk id="5" creationId="{0AAB35E6-9408-4F44-992E-1AA26B743C47}"/>
          </ac:graphicFrameMkLst>
        </pc:graphicFrameChg>
      </pc:sldChg>
      <pc:sldChg chg="add del">
        <pc:chgData name="Jeanot Bijpost" userId="cdf441b5-59e9-4346-906c-b64ac00bf298" providerId="ADAL" clId="{FDFD5E74-74B5-4146-AA11-18029061B9AA}" dt="2021-08-26T11:24:57.945" v="12445" actId="2696"/>
        <pc:sldMkLst>
          <pc:docMk/>
          <pc:sldMk cId="2164747020" sldId="602"/>
        </pc:sldMkLst>
      </pc:sldChg>
      <pc:sldChg chg="add del">
        <pc:chgData name="Jeanot Bijpost" userId="cdf441b5-59e9-4346-906c-b64ac00bf298" providerId="ADAL" clId="{FDFD5E74-74B5-4146-AA11-18029061B9AA}" dt="2021-08-26T11:24:57.945" v="12445" actId="2696"/>
        <pc:sldMkLst>
          <pc:docMk/>
          <pc:sldMk cId="3448708552" sldId="603"/>
        </pc:sldMkLst>
      </pc:sldChg>
      <pc:sldChg chg="addSp delSp modSp add mod delAnim modAnim">
        <pc:chgData name="Jeanot Bijpost" userId="cdf441b5-59e9-4346-906c-b64ac00bf298" providerId="ADAL" clId="{FDFD5E74-74B5-4146-AA11-18029061B9AA}" dt="2021-08-26T15:08:00.709" v="14995" actId="478"/>
        <pc:sldMkLst>
          <pc:docMk/>
          <pc:sldMk cId="3526128582" sldId="603"/>
        </pc:sldMkLst>
        <pc:spChg chg="mod">
          <ac:chgData name="Jeanot Bijpost" userId="cdf441b5-59e9-4346-906c-b64ac00bf298" providerId="ADAL" clId="{FDFD5E74-74B5-4146-AA11-18029061B9AA}" dt="2021-08-26T11:33:22.728" v="13488" actId="20577"/>
          <ac:spMkLst>
            <pc:docMk/>
            <pc:sldMk cId="3526128582" sldId="603"/>
            <ac:spMk id="3" creationId="{A99FA8C6-CF6F-4631-A2E0-3E2FFF3ADCF9}"/>
          </ac:spMkLst>
        </pc:spChg>
        <pc:spChg chg="mod">
          <ac:chgData name="Jeanot Bijpost" userId="cdf441b5-59e9-4346-906c-b64ac00bf298" providerId="ADAL" clId="{FDFD5E74-74B5-4146-AA11-18029061B9AA}" dt="2021-08-26T11:33:11.225" v="13476" actId="6549"/>
          <ac:spMkLst>
            <pc:docMk/>
            <pc:sldMk cId="3526128582" sldId="603"/>
            <ac:spMk id="11" creationId="{DE979BDB-997C-9046-9391-676399CEAA0F}"/>
          </ac:spMkLst>
        </pc:spChg>
        <pc:spChg chg="mod">
          <ac:chgData name="Jeanot Bijpost" userId="cdf441b5-59e9-4346-906c-b64ac00bf298" providerId="ADAL" clId="{FDFD5E74-74B5-4146-AA11-18029061B9AA}" dt="2021-08-26T11:45:44.103" v="14320"/>
          <ac:spMkLst>
            <pc:docMk/>
            <pc:sldMk cId="3526128582" sldId="603"/>
            <ac:spMk id="18" creationId="{6EB299A1-1D4B-5B4B-BD5E-E4968B89CD6F}"/>
          </ac:spMkLst>
        </pc:spChg>
        <pc:spChg chg="mod">
          <ac:chgData name="Jeanot Bijpost" userId="cdf441b5-59e9-4346-906c-b64ac00bf298" providerId="ADAL" clId="{FDFD5E74-74B5-4146-AA11-18029061B9AA}" dt="2021-08-26T11:45:44.103" v="14320"/>
          <ac:spMkLst>
            <pc:docMk/>
            <pc:sldMk cId="3526128582" sldId="603"/>
            <ac:spMk id="19" creationId="{BE14BB3B-5A3B-5C41-8C62-D95E7F0D08E4}"/>
          </ac:spMkLst>
        </pc:spChg>
        <pc:grpChg chg="del mod">
          <ac:chgData name="Jeanot Bijpost" userId="cdf441b5-59e9-4346-906c-b64ac00bf298" providerId="ADAL" clId="{FDFD5E74-74B5-4146-AA11-18029061B9AA}" dt="2021-08-26T11:45:32.477" v="14314" actId="478"/>
          <ac:grpSpMkLst>
            <pc:docMk/>
            <pc:sldMk cId="3526128582" sldId="603"/>
            <ac:grpSpMk id="9" creationId="{D1416D0D-2D84-744F-8DCD-62B18A4C7F36}"/>
          </ac:grpSpMkLst>
        </pc:grpChg>
        <pc:grpChg chg="add del mod">
          <ac:chgData name="Jeanot Bijpost" userId="cdf441b5-59e9-4346-906c-b64ac00bf298" providerId="ADAL" clId="{FDFD5E74-74B5-4146-AA11-18029061B9AA}" dt="2021-08-26T15:08:00.709" v="14995" actId="478"/>
          <ac:grpSpMkLst>
            <pc:docMk/>
            <pc:sldMk cId="3526128582" sldId="603"/>
            <ac:grpSpMk id="17" creationId="{DF89C4FB-B667-244E-AEA7-5BD8D38C63C0}"/>
          </ac:grpSpMkLst>
        </pc:grpChg>
        <pc:graphicFrameChg chg="mod modGraphic">
          <ac:chgData name="Jeanot Bijpost" userId="cdf441b5-59e9-4346-906c-b64ac00bf298" providerId="ADAL" clId="{FDFD5E74-74B5-4146-AA11-18029061B9AA}" dt="2021-08-26T11:44:37.475" v="14308" actId="115"/>
          <ac:graphicFrameMkLst>
            <pc:docMk/>
            <pc:sldMk cId="3526128582" sldId="603"/>
            <ac:graphicFrameMk id="5" creationId="{0AAB35E6-9408-4F44-992E-1AA26B743C47}"/>
          </ac:graphicFrameMkLst>
        </pc:graphicFrameChg>
        <pc:graphicFrameChg chg="add mod modGraphic">
          <ac:chgData name="Jeanot Bijpost" userId="cdf441b5-59e9-4346-906c-b64ac00bf298" providerId="ADAL" clId="{FDFD5E74-74B5-4146-AA11-18029061B9AA}" dt="2021-08-26T11:43:44.631" v="14301" actId="6549"/>
          <ac:graphicFrameMkLst>
            <pc:docMk/>
            <pc:sldMk cId="3526128582" sldId="603"/>
            <ac:graphicFrameMk id="7" creationId="{650279FE-E9DA-624B-9740-D65D4C0BA932}"/>
          </ac:graphicFrameMkLst>
        </pc:graphicFrameChg>
        <pc:picChg chg="add mod">
          <ac:chgData name="Jeanot Bijpost" userId="cdf441b5-59e9-4346-906c-b64ac00bf298" providerId="ADAL" clId="{FDFD5E74-74B5-4146-AA11-18029061B9AA}" dt="2021-08-26T11:43:55.944" v="14303" actId="1076"/>
          <ac:picMkLst>
            <pc:docMk/>
            <pc:sldMk cId="3526128582" sldId="603"/>
            <ac:picMk id="4" creationId="{55444757-5217-A74A-8561-EF7E9E6F6F82}"/>
          </ac:picMkLst>
        </pc:picChg>
        <pc:cxnChg chg="add mod">
          <ac:chgData name="Jeanot Bijpost" userId="cdf441b5-59e9-4346-906c-b64ac00bf298" providerId="ADAL" clId="{FDFD5E74-74B5-4146-AA11-18029061B9AA}" dt="2021-08-26T11:43:59.359" v="14304" actId="14100"/>
          <ac:cxnSpMkLst>
            <pc:docMk/>
            <pc:sldMk cId="3526128582" sldId="603"/>
            <ac:cxnSpMk id="8" creationId="{E6B15214-71BD-5D43-AD67-2C75DC080BEE}"/>
          </ac:cxnSpMkLst>
        </pc:cxnChg>
        <pc:cxnChg chg="add mod">
          <ac:chgData name="Jeanot Bijpost" userId="cdf441b5-59e9-4346-906c-b64ac00bf298" providerId="ADAL" clId="{FDFD5E74-74B5-4146-AA11-18029061B9AA}" dt="2021-08-26T11:44:42.316" v="14309" actId="14100"/>
          <ac:cxnSpMkLst>
            <pc:docMk/>
            <pc:sldMk cId="3526128582" sldId="603"/>
            <ac:cxnSpMk id="14" creationId="{F8260E51-36FB-2D45-A010-CCC4CC104F6A}"/>
          </ac:cxnSpMkLst>
        </pc:cxnChg>
      </pc:sldChg>
    </pc:docChg>
  </pc:docChgLst>
  <pc:docChgLst>
    <pc:chgData name="Jeanot Bijpost" userId="S::jeanot.bijpost@vng.nl::cdf441b5-59e9-4346-906c-b64ac00bf298" providerId="AD" clId="Web-{6EB88344-84F8-4AFC-B4E2-5F1726B99E48}"/>
    <pc:docChg chg="addSld modSld sldOrd">
      <pc:chgData name="Jeanot Bijpost" userId="S::jeanot.bijpost@vng.nl::cdf441b5-59e9-4346-906c-b64ac00bf298" providerId="AD" clId="Web-{6EB88344-84F8-4AFC-B4E2-5F1726B99E48}" dt="2021-03-17T15:56:14.724" v="636" actId="1076"/>
      <pc:docMkLst>
        <pc:docMk/>
      </pc:docMkLst>
      <pc:sldChg chg="modSp">
        <pc:chgData name="Jeanot Bijpost" userId="S::jeanot.bijpost@vng.nl::cdf441b5-59e9-4346-906c-b64ac00bf298" providerId="AD" clId="Web-{6EB88344-84F8-4AFC-B4E2-5F1726B99E48}" dt="2021-03-17T15:56:14.724" v="636" actId="1076"/>
        <pc:sldMkLst>
          <pc:docMk/>
          <pc:sldMk cId="769423645" sldId="260"/>
        </pc:sldMkLst>
        <pc:spChg chg="mod">
          <ac:chgData name="Jeanot Bijpost" userId="S::jeanot.bijpost@vng.nl::cdf441b5-59e9-4346-906c-b64ac00bf298" providerId="AD" clId="Web-{6EB88344-84F8-4AFC-B4E2-5F1726B99E48}" dt="2021-03-17T15:54:26.316" v="634" actId="20577"/>
          <ac:spMkLst>
            <pc:docMk/>
            <pc:sldMk cId="769423645" sldId="260"/>
            <ac:spMk id="10" creationId="{29429A50-44BC-4774-B2E4-0FA323CDA53D}"/>
          </ac:spMkLst>
        </pc:spChg>
        <pc:spChg chg="mod">
          <ac:chgData name="Jeanot Bijpost" userId="S::jeanot.bijpost@vng.nl::cdf441b5-59e9-4346-906c-b64ac00bf298" providerId="AD" clId="Web-{6EB88344-84F8-4AFC-B4E2-5F1726B99E48}" dt="2021-03-17T15:56:11.115" v="635" actId="1076"/>
          <ac:spMkLst>
            <pc:docMk/>
            <pc:sldMk cId="769423645" sldId="260"/>
            <ac:spMk id="34" creationId="{A38C60A3-B8BC-4073-BFC2-7DB470D64BA5}"/>
          </ac:spMkLst>
        </pc:spChg>
        <pc:spChg chg="mod">
          <ac:chgData name="Jeanot Bijpost" userId="S::jeanot.bijpost@vng.nl::cdf441b5-59e9-4346-906c-b64ac00bf298" providerId="AD" clId="Web-{6EB88344-84F8-4AFC-B4E2-5F1726B99E48}" dt="2021-03-17T15:56:14.724" v="636" actId="1076"/>
          <ac:spMkLst>
            <pc:docMk/>
            <pc:sldMk cId="769423645" sldId="260"/>
            <ac:spMk id="40" creationId="{5AD0692A-93C3-4565-8382-24C966FAEF5A}"/>
          </ac:spMkLst>
        </pc:spChg>
      </pc:sldChg>
      <pc:sldChg chg="modSp new ord">
        <pc:chgData name="Jeanot Bijpost" userId="S::jeanot.bijpost@vng.nl::cdf441b5-59e9-4346-906c-b64ac00bf298" providerId="AD" clId="Web-{6EB88344-84F8-4AFC-B4E2-5F1726B99E48}" dt="2021-03-17T14:49:38.525" v="219" actId="20577"/>
        <pc:sldMkLst>
          <pc:docMk/>
          <pc:sldMk cId="2919027257" sldId="279"/>
        </pc:sldMkLst>
        <pc:spChg chg="mod">
          <ac:chgData name="Jeanot Bijpost" userId="S::jeanot.bijpost@vng.nl::cdf441b5-59e9-4346-906c-b64ac00bf298" providerId="AD" clId="Web-{6EB88344-84F8-4AFC-B4E2-5F1726B99E48}" dt="2021-03-17T14:42:11.597" v="18" actId="20577"/>
          <ac:spMkLst>
            <pc:docMk/>
            <pc:sldMk cId="2919027257" sldId="279"/>
            <ac:spMk id="2" creationId="{D2553F73-76C9-4F17-B326-3BC9DD1E3179}"/>
          </ac:spMkLst>
        </pc:spChg>
        <pc:spChg chg="mod">
          <ac:chgData name="Jeanot Bijpost" userId="S::jeanot.bijpost@vng.nl::cdf441b5-59e9-4346-906c-b64ac00bf298" providerId="AD" clId="Web-{6EB88344-84F8-4AFC-B4E2-5F1726B99E48}" dt="2021-03-17T14:49:38.525" v="219" actId="20577"/>
          <ac:spMkLst>
            <pc:docMk/>
            <pc:sldMk cId="2919027257" sldId="279"/>
            <ac:spMk id="3" creationId="{849EDD8C-0954-49B5-B07E-BA2BF5F646CE}"/>
          </ac:spMkLst>
        </pc:spChg>
      </pc:sldChg>
      <pc:sldChg chg="modSp new">
        <pc:chgData name="Jeanot Bijpost" userId="S::jeanot.bijpost@vng.nl::cdf441b5-59e9-4346-906c-b64ac00bf298" providerId="AD" clId="Web-{6EB88344-84F8-4AFC-B4E2-5F1726B99E48}" dt="2021-03-17T15:07:15.353" v="304" actId="20577"/>
        <pc:sldMkLst>
          <pc:docMk/>
          <pc:sldMk cId="1002371944" sldId="280"/>
        </pc:sldMkLst>
        <pc:spChg chg="mod">
          <ac:chgData name="Jeanot Bijpost" userId="S::jeanot.bijpost@vng.nl::cdf441b5-59e9-4346-906c-b64ac00bf298" providerId="AD" clId="Web-{6EB88344-84F8-4AFC-B4E2-5F1726B99E48}" dt="2021-03-17T14:50:04.588" v="222" actId="20577"/>
          <ac:spMkLst>
            <pc:docMk/>
            <pc:sldMk cId="1002371944" sldId="280"/>
            <ac:spMk id="2" creationId="{9E8EA00B-3219-4F7A-A97C-CF35F35F1D04}"/>
          </ac:spMkLst>
        </pc:spChg>
        <pc:spChg chg="mod">
          <ac:chgData name="Jeanot Bijpost" userId="S::jeanot.bijpost@vng.nl::cdf441b5-59e9-4346-906c-b64ac00bf298" providerId="AD" clId="Web-{6EB88344-84F8-4AFC-B4E2-5F1726B99E48}" dt="2021-03-17T15:07:15.353" v="304" actId="20577"/>
          <ac:spMkLst>
            <pc:docMk/>
            <pc:sldMk cId="1002371944" sldId="280"/>
            <ac:spMk id="3" creationId="{F75493DC-4CF4-4894-B69D-C525B4279B15}"/>
          </ac:spMkLst>
        </pc:spChg>
      </pc:sldChg>
      <pc:sldChg chg="modSp new">
        <pc:chgData name="Jeanot Bijpost" userId="S::jeanot.bijpost@vng.nl::cdf441b5-59e9-4346-906c-b64ac00bf298" providerId="AD" clId="Web-{6EB88344-84F8-4AFC-B4E2-5F1726B99E48}" dt="2021-03-17T15:28:49.216" v="618" actId="20577"/>
        <pc:sldMkLst>
          <pc:docMk/>
          <pc:sldMk cId="2700915010" sldId="281"/>
        </pc:sldMkLst>
        <pc:spChg chg="mod">
          <ac:chgData name="Jeanot Bijpost" userId="S::jeanot.bijpost@vng.nl::cdf441b5-59e9-4346-906c-b64ac00bf298" providerId="AD" clId="Web-{6EB88344-84F8-4AFC-B4E2-5F1726B99E48}" dt="2021-03-17T15:26:34.261" v="612" actId="20577"/>
          <ac:spMkLst>
            <pc:docMk/>
            <pc:sldMk cId="2700915010" sldId="281"/>
            <ac:spMk id="2" creationId="{0B357D43-C0E1-4EE2-A283-72EB8370FA9D}"/>
          </ac:spMkLst>
        </pc:spChg>
        <pc:spChg chg="mod">
          <ac:chgData name="Jeanot Bijpost" userId="S::jeanot.bijpost@vng.nl::cdf441b5-59e9-4346-906c-b64ac00bf298" providerId="AD" clId="Web-{6EB88344-84F8-4AFC-B4E2-5F1726B99E48}" dt="2021-03-17T15:28:49.216" v="618" actId="20577"/>
          <ac:spMkLst>
            <pc:docMk/>
            <pc:sldMk cId="2700915010" sldId="281"/>
            <ac:spMk id="3" creationId="{6D14C20B-E90D-47A5-8626-046E000E7B7E}"/>
          </ac:spMkLst>
        </pc:spChg>
      </pc:sldChg>
      <pc:sldChg chg="modSp new">
        <pc:chgData name="Jeanot Bijpost" userId="S::jeanot.bijpost@vng.nl::cdf441b5-59e9-4346-906c-b64ac00bf298" providerId="AD" clId="Web-{6EB88344-84F8-4AFC-B4E2-5F1726B99E48}" dt="2021-03-17T15:26:39.136" v="614" actId="20577"/>
        <pc:sldMkLst>
          <pc:docMk/>
          <pc:sldMk cId="2647983353" sldId="282"/>
        </pc:sldMkLst>
        <pc:spChg chg="mod">
          <ac:chgData name="Jeanot Bijpost" userId="S::jeanot.bijpost@vng.nl::cdf441b5-59e9-4346-906c-b64ac00bf298" providerId="AD" clId="Web-{6EB88344-84F8-4AFC-B4E2-5F1726B99E48}" dt="2021-03-17T15:26:39.136" v="614" actId="20577"/>
          <ac:spMkLst>
            <pc:docMk/>
            <pc:sldMk cId="2647983353" sldId="282"/>
            <ac:spMk id="2" creationId="{CCF49303-6A00-4C90-9C1D-2DDD936D567A}"/>
          </ac:spMkLst>
        </pc:spChg>
        <pc:spChg chg="mod">
          <ac:chgData name="Jeanot Bijpost" userId="S::jeanot.bijpost@vng.nl::cdf441b5-59e9-4346-906c-b64ac00bf298" providerId="AD" clId="Web-{6EB88344-84F8-4AFC-B4E2-5F1726B99E48}" dt="2021-03-17T15:23:29.399" v="598" actId="20577"/>
          <ac:spMkLst>
            <pc:docMk/>
            <pc:sldMk cId="2647983353" sldId="282"/>
            <ac:spMk id="3" creationId="{E47A26C1-5270-4520-95E6-19A771D6ACA7}"/>
          </ac:spMkLst>
        </pc:spChg>
      </pc:sldChg>
      <pc:sldChg chg="modSp new">
        <pc:chgData name="Jeanot Bijpost" userId="S::jeanot.bijpost@vng.nl::cdf441b5-59e9-4346-906c-b64ac00bf298" providerId="AD" clId="Web-{6EB88344-84F8-4AFC-B4E2-5F1726B99E48}" dt="2021-03-17T15:38:04.583" v="627" actId="20577"/>
        <pc:sldMkLst>
          <pc:docMk/>
          <pc:sldMk cId="984575952" sldId="283"/>
        </pc:sldMkLst>
        <pc:spChg chg="mod">
          <ac:chgData name="Jeanot Bijpost" userId="S::jeanot.bijpost@vng.nl::cdf441b5-59e9-4346-906c-b64ac00bf298" providerId="AD" clId="Web-{6EB88344-84F8-4AFC-B4E2-5F1726B99E48}" dt="2021-03-17T15:38:00.052" v="624" actId="20577"/>
          <ac:spMkLst>
            <pc:docMk/>
            <pc:sldMk cId="984575952" sldId="283"/>
            <ac:spMk id="2" creationId="{E7B75A2E-1023-474F-9F6C-747DD75352F8}"/>
          </ac:spMkLst>
        </pc:spChg>
        <pc:spChg chg="mod">
          <ac:chgData name="Jeanot Bijpost" userId="S::jeanot.bijpost@vng.nl::cdf441b5-59e9-4346-906c-b64ac00bf298" providerId="AD" clId="Web-{6EB88344-84F8-4AFC-B4E2-5F1726B99E48}" dt="2021-03-17T15:38:04.583" v="627" actId="20577"/>
          <ac:spMkLst>
            <pc:docMk/>
            <pc:sldMk cId="984575952" sldId="283"/>
            <ac:spMk id="3" creationId="{7ACDDFED-DF70-4F58-BC4E-04062F59604D}"/>
          </ac:spMkLst>
        </pc:spChg>
      </pc:sldChg>
    </pc:docChg>
  </pc:docChgLst>
  <pc:docChgLst>
    <pc:chgData name="Ad Gerrits" userId="S::ad.gerrits@vng.nl::1e844392-3ac1-496e-b414-2cc5963c111d" providerId="AD" clId="Web-{55FEC09F-C00F-2000-A29A-602708FB091B}"/>
    <pc:docChg chg="modSld">
      <pc:chgData name="Ad Gerrits" userId="S::ad.gerrits@vng.nl::1e844392-3ac1-496e-b414-2cc5963c111d" providerId="AD" clId="Web-{55FEC09F-C00F-2000-A29A-602708FB091B}" dt="2021-04-23T07:57:57.641" v="10" actId="20577"/>
      <pc:docMkLst>
        <pc:docMk/>
      </pc:docMkLst>
      <pc:sldChg chg="modSp">
        <pc:chgData name="Ad Gerrits" userId="S::ad.gerrits@vng.nl::1e844392-3ac1-496e-b414-2cc5963c111d" providerId="AD" clId="Web-{55FEC09F-C00F-2000-A29A-602708FB091B}" dt="2021-04-23T07:57:57.641" v="10" actId="20577"/>
        <pc:sldMkLst>
          <pc:docMk/>
          <pc:sldMk cId="3739579382" sldId="307"/>
        </pc:sldMkLst>
        <pc:spChg chg="mod">
          <ac:chgData name="Ad Gerrits" userId="S::ad.gerrits@vng.nl::1e844392-3ac1-496e-b414-2cc5963c111d" providerId="AD" clId="Web-{55FEC09F-C00F-2000-A29A-602708FB091B}" dt="2021-04-23T07:57:47.437" v="9" actId="20577"/>
          <ac:spMkLst>
            <pc:docMk/>
            <pc:sldMk cId="3739579382" sldId="307"/>
            <ac:spMk id="8" creationId="{F87BCC59-A4E0-468F-875C-C1241FFDBC19}"/>
          </ac:spMkLst>
        </pc:spChg>
        <pc:spChg chg="mod">
          <ac:chgData name="Ad Gerrits" userId="S::ad.gerrits@vng.nl::1e844392-3ac1-496e-b414-2cc5963c111d" providerId="AD" clId="Web-{55FEC09F-C00F-2000-A29A-602708FB091B}" dt="2021-04-23T07:57:57.641" v="10" actId="20577"/>
          <ac:spMkLst>
            <pc:docMk/>
            <pc:sldMk cId="3739579382" sldId="307"/>
            <ac:spMk id="36" creationId="{642A3317-3A21-40D3-B296-41789702B9D0}"/>
          </ac:spMkLst>
        </pc:spChg>
      </pc:sldChg>
    </pc:docChg>
  </pc:docChgLst>
  <pc:docChgLst>
    <pc:chgData name="Jeanot" userId="cdf441b5-59e9-4346-906c-b64ac00bf298" providerId="ADAL" clId="{19F4774D-2D2C-4BF6-AFF6-9CC9E0053E0D}"/>
    <pc:docChg chg="delSld modSld">
      <pc:chgData name="Jeanot" userId="cdf441b5-59e9-4346-906c-b64ac00bf298" providerId="ADAL" clId="{19F4774D-2D2C-4BF6-AFF6-9CC9E0053E0D}" dt="2021-07-15T17:18:45.872" v="15" actId="1076"/>
      <pc:docMkLst>
        <pc:docMk/>
      </pc:docMkLst>
      <pc:sldChg chg="del">
        <pc:chgData name="Jeanot" userId="cdf441b5-59e9-4346-906c-b64ac00bf298" providerId="ADAL" clId="{19F4774D-2D2C-4BF6-AFF6-9CC9E0053E0D}" dt="2021-07-15T17:18:29.274" v="11" actId="47"/>
        <pc:sldMkLst>
          <pc:docMk/>
          <pc:sldMk cId="3727364265" sldId="564"/>
        </pc:sldMkLst>
      </pc:sldChg>
      <pc:sldChg chg="del">
        <pc:chgData name="Jeanot" userId="cdf441b5-59e9-4346-906c-b64ac00bf298" providerId="ADAL" clId="{19F4774D-2D2C-4BF6-AFF6-9CC9E0053E0D}" dt="2021-07-15T17:18:29.274" v="11" actId="47"/>
        <pc:sldMkLst>
          <pc:docMk/>
          <pc:sldMk cId="4199732112" sldId="565"/>
        </pc:sldMkLst>
      </pc:sldChg>
      <pc:sldChg chg="del">
        <pc:chgData name="Jeanot" userId="cdf441b5-59e9-4346-906c-b64ac00bf298" providerId="ADAL" clId="{19F4774D-2D2C-4BF6-AFF6-9CC9E0053E0D}" dt="2021-07-15T17:18:29.274" v="11" actId="47"/>
        <pc:sldMkLst>
          <pc:docMk/>
          <pc:sldMk cId="1245639228" sldId="566"/>
        </pc:sldMkLst>
      </pc:sldChg>
      <pc:sldChg chg="addSp modSp mod">
        <pc:chgData name="Jeanot" userId="cdf441b5-59e9-4346-906c-b64ac00bf298" providerId="ADAL" clId="{19F4774D-2D2C-4BF6-AFF6-9CC9E0053E0D}" dt="2021-07-15T17:18:45.872" v="15" actId="1076"/>
        <pc:sldMkLst>
          <pc:docMk/>
          <pc:sldMk cId="3413285672" sldId="569"/>
        </pc:sldMkLst>
        <pc:spChg chg="mod">
          <ac:chgData name="Jeanot" userId="cdf441b5-59e9-4346-906c-b64ac00bf298" providerId="ADAL" clId="{19F4774D-2D2C-4BF6-AFF6-9CC9E0053E0D}" dt="2021-07-15T17:18:36.495" v="12" actId="400"/>
          <ac:spMkLst>
            <pc:docMk/>
            <pc:sldMk cId="3413285672" sldId="569"/>
            <ac:spMk id="3" creationId="{B59BFC0C-B67C-4E0C-B24C-B70E1CB676E2}"/>
          </ac:spMkLst>
        </pc:spChg>
        <pc:spChg chg="add mod">
          <ac:chgData name="Jeanot" userId="cdf441b5-59e9-4346-906c-b64ac00bf298" providerId="ADAL" clId="{19F4774D-2D2C-4BF6-AFF6-9CC9E0053E0D}" dt="2021-07-15T17:18:45.872" v="15" actId="1076"/>
          <ac:spMkLst>
            <pc:docMk/>
            <pc:sldMk cId="3413285672" sldId="569"/>
            <ac:spMk id="4" creationId="{EF55B890-E936-495F-84F0-4699B3B2395F}"/>
          </ac:spMkLst>
        </pc:spChg>
      </pc:sldChg>
      <pc:sldChg chg="modSp mod">
        <pc:chgData name="Jeanot" userId="cdf441b5-59e9-4346-906c-b64ac00bf298" providerId="ADAL" clId="{19F4774D-2D2C-4BF6-AFF6-9CC9E0053E0D}" dt="2021-07-15T17:18:16.455" v="10" actId="404"/>
        <pc:sldMkLst>
          <pc:docMk/>
          <pc:sldMk cId="2727268472" sldId="572"/>
        </pc:sldMkLst>
        <pc:spChg chg="mod">
          <ac:chgData name="Jeanot" userId="cdf441b5-59e9-4346-906c-b64ac00bf298" providerId="ADAL" clId="{19F4774D-2D2C-4BF6-AFF6-9CC9E0053E0D}" dt="2021-07-15T17:18:16.455" v="10" actId="404"/>
          <ac:spMkLst>
            <pc:docMk/>
            <pc:sldMk cId="2727268472" sldId="572"/>
            <ac:spMk id="7" creationId="{34F58235-D1FA-45D7-92AE-496EC5E99335}"/>
          </ac:spMkLst>
        </pc:spChg>
        <pc:spChg chg="mod">
          <ac:chgData name="Jeanot" userId="cdf441b5-59e9-4346-906c-b64ac00bf298" providerId="ADAL" clId="{19F4774D-2D2C-4BF6-AFF6-9CC9E0053E0D}" dt="2021-07-15T17:17:35.901" v="9" actId="20577"/>
          <ac:spMkLst>
            <pc:docMk/>
            <pc:sldMk cId="2727268472" sldId="572"/>
            <ac:spMk id="37" creationId="{C8280CCB-6A9D-4FCA-8CEB-49B3772C138A}"/>
          </ac:spMkLst>
        </pc:spChg>
      </pc:sldChg>
      <pc:sldChg chg="mod modShow">
        <pc:chgData name="Jeanot" userId="cdf441b5-59e9-4346-906c-b64ac00bf298" providerId="ADAL" clId="{19F4774D-2D2C-4BF6-AFF6-9CC9E0053E0D}" dt="2021-07-15T17:17:29.074" v="0" actId="729"/>
        <pc:sldMkLst>
          <pc:docMk/>
          <pc:sldMk cId="2064802906" sldId="577"/>
        </pc:sldMkLst>
      </pc:sldChg>
      <pc:sldChg chg="del">
        <pc:chgData name="Jeanot" userId="cdf441b5-59e9-4346-906c-b64ac00bf298" providerId="ADAL" clId="{19F4774D-2D2C-4BF6-AFF6-9CC9E0053E0D}" dt="2021-07-15T17:18:29.274" v="11" actId="47"/>
        <pc:sldMkLst>
          <pc:docMk/>
          <pc:sldMk cId="1225491216" sldId="579"/>
        </pc:sldMkLst>
      </pc:sldChg>
      <pc:sldChg chg="del">
        <pc:chgData name="Jeanot" userId="cdf441b5-59e9-4346-906c-b64ac00bf298" providerId="ADAL" clId="{19F4774D-2D2C-4BF6-AFF6-9CC9E0053E0D}" dt="2021-07-15T17:18:29.274" v="11" actId="47"/>
        <pc:sldMkLst>
          <pc:docMk/>
          <pc:sldMk cId="3403352093" sldId="580"/>
        </pc:sldMkLst>
      </pc:sldChg>
    </pc:docChg>
  </pc:docChgLst>
  <pc:docChgLst>
    <pc:chgData name="Gershon Janssen" userId="S::gershon.janssen@vng.nl::1a544b15-68b4-44a0-ab64-6266043e0cd2" providerId="AD" clId="Web-{F4406590-9116-4C85-BD83-8B47F590B5A4}"/>
    <pc:docChg chg="delSld">
      <pc:chgData name="Gershon Janssen" userId="S::gershon.janssen@vng.nl::1a544b15-68b4-44a0-ab64-6266043e0cd2" providerId="AD" clId="Web-{F4406590-9116-4C85-BD83-8B47F590B5A4}" dt="2021-04-21T12:29:26.439" v="0"/>
      <pc:docMkLst>
        <pc:docMk/>
      </pc:docMkLst>
      <pc:sldChg chg="del">
        <pc:chgData name="Gershon Janssen" userId="S::gershon.janssen@vng.nl::1a544b15-68b4-44a0-ab64-6266043e0cd2" providerId="AD" clId="Web-{F4406590-9116-4C85-BD83-8B47F590B5A4}" dt="2021-04-21T12:29:26.439" v="0"/>
        <pc:sldMkLst>
          <pc:docMk/>
          <pc:sldMk cId="1891950137" sldId="256"/>
        </pc:sldMkLst>
      </pc:sldChg>
    </pc:docChg>
  </pc:docChgLst>
  <pc:docChgLst>
    <pc:chgData name="Jeanot Bijpost" userId="S::jeanot.bijpost@vng.nl::cdf441b5-59e9-4346-906c-b64ac00bf298" providerId="AD" clId="Web-{32AF4F00-47D1-4F89-9733-2AF8EE8DF116}"/>
    <pc:docChg chg="modSld">
      <pc:chgData name="Jeanot Bijpost" userId="S::jeanot.bijpost@vng.nl::cdf441b5-59e9-4346-906c-b64ac00bf298" providerId="AD" clId="Web-{32AF4F00-47D1-4F89-9733-2AF8EE8DF116}" dt="2021-04-21T13:05:15.990" v="77"/>
      <pc:docMkLst>
        <pc:docMk/>
      </pc:docMkLst>
      <pc:sldChg chg="modSp addAnim modAnim">
        <pc:chgData name="Jeanot Bijpost" userId="S::jeanot.bijpost@vng.nl::cdf441b5-59e9-4346-906c-b64ac00bf298" providerId="AD" clId="Web-{32AF4F00-47D1-4F89-9733-2AF8EE8DF116}" dt="2021-04-21T13:05:15.990" v="77"/>
        <pc:sldMkLst>
          <pc:docMk/>
          <pc:sldMk cId="4285623285" sldId="316"/>
        </pc:sldMkLst>
        <pc:spChg chg="mod">
          <ac:chgData name="Jeanot Bijpost" userId="S::jeanot.bijpost@vng.nl::cdf441b5-59e9-4346-906c-b64ac00bf298" providerId="AD" clId="Web-{32AF4F00-47D1-4F89-9733-2AF8EE8DF116}" dt="2021-04-21T13:04:03.941" v="74" actId="20577"/>
          <ac:spMkLst>
            <pc:docMk/>
            <pc:sldMk cId="4285623285" sldId="316"/>
            <ac:spMk id="3" creationId="{52E91E86-C784-4339-95A7-E248E3A8DDBA}"/>
          </ac:spMkLst>
        </pc:spChg>
      </pc:sldChg>
    </pc:docChg>
  </pc:docChgLst>
  <pc:docChgLst>
    <pc:chgData name="Jeanot" userId="cdf441b5-59e9-4346-906c-b64ac00bf298" providerId="ADAL" clId="{2825274B-5FFC-467C-A208-7879426A4CB5}"/>
    <pc:docChg chg="custSel delSld modSld">
      <pc:chgData name="Jeanot" userId="cdf441b5-59e9-4346-906c-b64ac00bf298" providerId="ADAL" clId="{2825274B-5FFC-467C-A208-7879426A4CB5}" dt="2021-06-30T12:49:03.782" v="37" actId="6549"/>
      <pc:docMkLst>
        <pc:docMk/>
      </pc:docMkLst>
      <pc:sldChg chg="modSp mod">
        <pc:chgData name="Jeanot" userId="cdf441b5-59e9-4346-906c-b64ac00bf298" providerId="ADAL" clId="{2825274B-5FFC-467C-A208-7879426A4CB5}" dt="2021-06-30T12:47:30.138" v="16" actId="20577"/>
        <pc:sldMkLst>
          <pc:docMk/>
          <pc:sldMk cId="3398439033" sldId="302"/>
        </pc:sldMkLst>
        <pc:spChg chg="mod">
          <ac:chgData name="Jeanot" userId="cdf441b5-59e9-4346-906c-b64ac00bf298" providerId="ADAL" clId="{2825274B-5FFC-467C-A208-7879426A4CB5}" dt="2021-06-30T12:47:30.138" v="16" actId="20577"/>
          <ac:spMkLst>
            <pc:docMk/>
            <pc:sldMk cId="3398439033" sldId="302"/>
            <ac:spMk id="3" creationId="{E731D272-C428-42F4-90B2-BF60FAB2D7F1}"/>
          </ac:spMkLst>
        </pc:spChg>
      </pc:sldChg>
      <pc:sldChg chg="modSp mod">
        <pc:chgData name="Jeanot" userId="cdf441b5-59e9-4346-906c-b64ac00bf298" providerId="ADAL" clId="{2825274B-5FFC-467C-A208-7879426A4CB5}" dt="2021-06-30T12:49:03.782" v="37" actId="6549"/>
        <pc:sldMkLst>
          <pc:docMk/>
          <pc:sldMk cId="4285623285" sldId="316"/>
        </pc:sldMkLst>
        <pc:spChg chg="mod">
          <ac:chgData name="Jeanot" userId="cdf441b5-59e9-4346-906c-b64ac00bf298" providerId="ADAL" clId="{2825274B-5FFC-467C-A208-7879426A4CB5}" dt="2021-06-30T12:49:03.782" v="37" actId="6549"/>
          <ac:spMkLst>
            <pc:docMk/>
            <pc:sldMk cId="4285623285" sldId="316"/>
            <ac:spMk id="3" creationId="{52E91E86-C784-4339-95A7-E248E3A8DDBA}"/>
          </ac:spMkLst>
        </pc:spChg>
      </pc:sldChg>
      <pc:sldChg chg="delSp del mod">
        <pc:chgData name="Jeanot" userId="cdf441b5-59e9-4346-906c-b64ac00bf298" providerId="ADAL" clId="{2825274B-5FFC-467C-A208-7879426A4CB5}" dt="2021-06-30T12:48:16.369" v="18" actId="47"/>
        <pc:sldMkLst>
          <pc:docMk/>
          <pc:sldMk cId="3550390120" sldId="335"/>
        </pc:sldMkLst>
        <pc:picChg chg="del">
          <ac:chgData name="Jeanot" userId="cdf441b5-59e9-4346-906c-b64ac00bf298" providerId="ADAL" clId="{2825274B-5FFC-467C-A208-7879426A4CB5}" dt="2021-06-30T12:48:12.334" v="17" actId="478"/>
          <ac:picMkLst>
            <pc:docMk/>
            <pc:sldMk cId="3550390120" sldId="335"/>
            <ac:picMk id="3" creationId="{45DCBCC1-75EE-4F11-9B6D-4A03F607892A}"/>
          </ac:picMkLst>
        </pc:picChg>
      </pc:sldChg>
      <pc:sldChg chg="del">
        <pc:chgData name="Jeanot" userId="cdf441b5-59e9-4346-906c-b64ac00bf298" providerId="ADAL" clId="{2825274B-5FFC-467C-A208-7879426A4CB5}" dt="2021-06-30T12:48:48.855" v="19" actId="47"/>
        <pc:sldMkLst>
          <pc:docMk/>
          <pc:sldMk cId="3925748139" sldId="337"/>
        </pc:sldMkLst>
      </pc:sldChg>
    </pc:docChg>
  </pc:docChgLst>
  <pc:docChgLst>
    <pc:chgData name="Ad Gerrits" userId="S::ad.gerrits@vng.nl::1e844392-3ac1-496e-b414-2cc5963c111d" providerId="AD" clId="Web-{B130CCA9-6C30-1FCE-59E4-CC02672163D5}"/>
    <pc:docChg chg="addSld delSld modSld sldOrd">
      <pc:chgData name="Ad Gerrits" userId="S::ad.gerrits@vng.nl::1e844392-3ac1-496e-b414-2cc5963c111d" providerId="AD" clId="Web-{B130CCA9-6C30-1FCE-59E4-CC02672163D5}" dt="2021-06-09T19:25:11.262" v="543" actId="20577"/>
      <pc:docMkLst>
        <pc:docMk/>
      </pc:docMkLst>
      <pc:sldChg chg="modSp">
        <pc:chgData name="Ad Gerrits" userId="S::ad.gerrits@vng.nl::1e844392-3ac1-496e-b414-2cc5963c111d" providerId="AD" clId="Web-{B130CCA9-6C30-1FCE-59E4-CC02672163D5}" dt="2021-06-09T12:14:43.114" v="2" actId="20577"/>
        <pc:sldMkLst>
          <pc:docMk/>
          <pc:sldMk cId="716239402" sldId="303"/>
        </pc:sldMkLst>
        <pc:spChg chg="mod">
          <ac:chgData name="Ad Gerrits" userId="S::ad.gerrits@vng.nl::1e844392-3ac1-496e-b414-2cc5963c111d" providerId="AD" clId="Web-{B130CCA9-6C30-1FCE-59E4-CC02672163D5}" dt="2021-06-09T12:14:43.114" v="2" actId="20577"/>
          <ac:spMkLst>
            <pc:docMk/>
            <pc:sldMk cId="716239402" sldId="303"/>
            <ac:spMk id="3" creationId="{B5B6DABD-4F1D-4D60-A530-598FE643A5CC}"/>
          </ac:spMkLst>
        </pc:spChg>
      </pc:sldChg>
      <pc:sldChg chg="delSp modSp">
        <pc:chgData name="Ad Gerrits" userId="S::ad.gerrits@vng.nl::1e844392-3ac1-496e-b414-2cc5963c111d" providerId="AD" clId="Web-{B130CCA9-6C30-1FCE-59E4-CC02672163D5}" dt="2021-06-09T14:14:22.513" v="492"/>
        <pc:sldMkLst>
          <pc:docMk/>
          <pc:sldMk cId="4285623285" sldId="316"/>
        </pc:sldMkLst>
        <pc:spChg chg="mod">
          <ac:chgData name="Ad Gerrits" userId="S::ad.gerrits@vng.nl::1e844392-3ac1-496e-b414-2cc5963c111d" providerId="AD" clId="Web-{B130CCA9-6C30-1FCE-59E4-CC02672163D5}" dt="2021-06-09T14:13:58.981" v="489" actId="20577"/>
          <ac:spMkLst>
            <pc:docMk/>
            <pc:sldMk cId="4285623285" sldId="316"/>
            <ac:spMk id="3" creationId="{52E91E86-C784-4339-95A7-E248E3A8DDBA}"/>
          </ac:spMkLst>
        </pc:spChg>
        <pc:spChg chg="del">
          <ac:chgData name="Ad Gerrits" userId="S::ad.gerrits@vng.nl::1e844392-3ac1-496e-b414-2cc5963c111d" providerId="AD" clId="Web-{B130CCA9-6C30-1FCE-59E4-CC02672163D5}" dt="2021-06-09T14:14:01.122" v="491"/>
          <ac:spMkLst>
            <pc:docMk/>
            <pc:sldMk cId="4285623285" sldId="316"/>
            <ac:spMk id="6" creationId="{65197155-9FC6-4B92-9962-D0EC6766D196}"/>
          </ac:spMkLst>
        </pc:spChg>
        <pc:spChg chg="del mod">
          <ac:chgData name="Ad Gerrits" userId="S::ad.gerrits@vng.nl::1e844392-3ac1-496e-b414-2cc5963c111d" providerId="AD" clId="Web-{B130CCA9-6C30-1FCE-59E4-CC02672163D5}" dt="2021-06-09T14:14:22.513" v="492"/>
          <ac:spMkLst>
            <pc:docMk/>
            <pc:sldMk cId="4285623285" sldId="316"/>
            <ac:spMk id="7" creationId="{C6EB5DFF-4668-4012-AC42-51FD8FE0C5AE}"/>
          </ac:spMkLst>
        </pc:spChg>
      </pc:sldChg>
      <pc:sldChg chg="del ord">
        <pc:chgData name="Ad Gerrits" userId="S::ad.gerrits@vng.nl::1e844392-3ac1-496e-b414-2cc5963c111d" providerId="AD" clId="Web-{B130CCA9-6C30-1FCE-59E4-CC02672163D5}" dt="2021-06-09T13:42:15.414" v="443"/>
        <pc:sldMkLst>
          <pc:docMk/>
          <pc:sldMk cId="4099364292" sldId="325"/>
        </pc:sldMkLst>
      </pc:sldChg>
      <pc:sldChg chg="del">
        <pc:chgData name="Ad Gerrits" userId="S::ad.gerrits@vng.nl::1e844392-3ac1-496e-b414-2cc5963c111d" providerId="AD" clId="Web-{B130CCA9-6C30-1FCE-59E4-CC02672163D5}" dt="2021-06-09T13:56:36.562" v="449"/>
        <pc:sldMkLst>
          <pc:docMk/>
          <pc:sldMk cId="1689190176" sldId="332"/>
        </pc:sldMkLst>
      </pc:sldChg>
      <pc:sldChg chg="modSp">
        <pc:chgData name="Ad Gerrits" userId="S::ad.gerrits@vng.nl::1e844392-3ac1-496e-b414-2cc5963c111d" providerId="AD" clId="Web-{B130CCA9-6C30-1FCE-59E4-CC02672163D5}" dt="2021-06-09T14:13:00.964" v="456" actId="20577"/>
        <pc:sldMkLst>
          <pc:docMk/>
          <pc:sldMk cId="3925748139" sldId="337"/>
        </pc:sldMkLst>
        <pc:spChg chg="mod">
          <ac:chgData name="Ad Gerrits" userId="S::ad.gerrits@vng.nl::1e844392-3ac1-496e-b414-2cc5963c111d" providerId="AD" clId="Web-{B130CCA9-6C30-1FCE-59E4-CC02672163D5}" dt="2021-06-09T14:13:00.964" v="456" actId="20577"/>
          <ac:spMkLst>
            <pc:docMk/>
            <pc:sldMk cId="3925748139" sldId="337"/>
            <ac:spMk id="5" creationId="{3CC00FEF-738C-452E-A9B6-2DCC0E8C4234}"/>
          </ac:spMkLst>
        </pc:spChg>
      </pc:sldChg>
      <pc:sldChg chg="modSp ord">
        <pc:chgData name="Ad Gerrits" userId="S::ad.gerrits@vng.nl::1e844392-3ac1-496e-b414-2cc5963c111d" providerId="AD" clId="Web-{B130CCA9-6C30-1FCE-59E4-CC02672163D5}" dt="2021-06-09T12:36:49.041" v="121" actId="20577"/>
        <pc:sldMkLst>
          <pc:docMk/>
          <pc:sldMk cId="1427937659" sldId="338"/>
        </pc:sldMkLst>
        <pc:spChg chg="mod">
          <ac:chgData name="Ad Gerrits" userId="S::ad.gerrits@vng.nl::1e844392-3ac1-496e-b414-2cc5963c111d" providerId="AD" clId="Web-{B130CCA9-6C30-1FCE-59E4-CC02672163D5}" dt="2021-06-09T12:36:49.041" v="121" actId="20577"/>
          <ac:spMkLst>
            <pc:docMk/>
            <pc:sldMk cId="1427937659" sldId="338"/>
            <ac:spMk id="2" creationId="{51F4DC51-F47D-41A3-9C50-17AE042D6FC6}"/>
          </ac:spMkLst>
        </pc:spChg>
        <pc:spChg chg="mod">
          <ac:chgData name="Ad Gerrits" userId="S::ad.gerrits@vng.nl::1e844392-3ac1-496e-b414-2cc5963c111d" providerId="AD" clId="Web-{B130CCA9-6C30-1FCE-59E4-CC02672163D5}" dt="2021-06-09T12:32:13.846" v="100" actId="1076"/>
          <ac:spMkLst>
            <pc:docMk/>
            <pc:sldMk cId="1427937659" sldId="338"/>
            <ac:spMk id="4" creationId="{7E0E59C3-633F-46B9-8909-19465320A74D}"/>
          </ac:spMkLst>
        </pc:spChg>
        <pc:spChg chg="mod">
          <ac:chgData name="Ad Gerrits" userId="S::ad.gerrits@vng.nl::1e844392-3ac1-496e-b414-2cc5963c111d" providerId="AD" clId="Web-{B130CCA9-6C30-1FCE-59E4-CC02672163D5}" dt="2021-06-09T12:34:14.631" v="109" actId="20577"/>
          <ac:spMkLst>
            <pc:docMk/>
            <pc:sldMk cId="1427937659" sldId="338"/>
            <ac:spMk id="5" creationId="{94B30C14-C2E5-460C-9D4C-76D642607D76}"/>
          </ac:spMkLst>
        </pc:spChg>
        <pc:spChg chg="mod">
          <ac:chgData name="Ad Gerrits" userId="S::ad.gerrits@vng.nl::1e844392-3ac1-496e-b414-2cc5963c111d" providerId="AD" clId="Web-{B130CCA9-6C30-1FCE-59E4-CC02672163D5}" dt="2021-06-09T12:34:21.240" v="111" actId="20577"/>
          <ac:spMkLst>
            <pc:docMk/>
            <pc:sldMk cId="1427937659" sldId="338"/>
            <ac:spMk id="6" creationId="{62691796-9A7F-48F1-8EFD-502E6A571DF5}"/>
          </ac:spMkLst>
        </pc:spChg>
        <pc:spChg chg="mod">
          <ac:chgData name="Ad Gerrits" userId="S::ad.gerrits@vng.nl::1e844392-3ac1-496e-b414-2cc5963c111d" providerId="AD" clId="Web-{B130CCA9-6C30-1FCE-59E4-CC02672163D5}" dt="2021-06-09T12:32:46.503" v="106"/>
          <ac:spMkLst>
            <pc:docMk/>
            <pc:sldMk cId="1427937659" sldId="338"/>
            <ac:spMk id="7" creationId="{938D0DDC-41AB-4B21-9062-B9D54CC17F7C}"/>
          </ac:spMkLst>
        </pc:spChg>
        <pc:spChg chg="mod">
          <ac:chgData name="Ad Gerrits" userId="S::ad.gerrits@vng.nl::1e844392-3ac1-496e-b414-2cc5963c111d" providerId="AD" clId="Web-{B130CCA9-6C30-1FCE-59E4-CC02672163D5}" dt="2021-06-09T12:33:06.113" v="107"/>
          <ac:spMkLst>
            <pc:docMk/>
            <pc:sldMk cId="1427937659" sldId="338"/>
            <ac:spMk id="8" creationId="{B58553DA-255A-4D9A-A116-069CD8BAAF72}"/>
          </ac:spMkLst>
        </pc:spChg>
      </pc:sldChg>
      <pc:sldChg chg="ord">
        <pc:chgData name="Ad Gerrits" userId="S::ad.gerrits@vng.nl::1e844392-3ac1-496e-b414-2cc5963c111d" providerId="AD" clId="Web-{B130CCA9-6C30-1FCE-59E4-CC02672163D5}" dt="2021-06-09T12:16:25.648" v="6"/>
        <pc:sldMkLst>
          <pc:docMk/>
          <pc:sldMk cId="2134329141" sldId="339"/>
        </pc:sldMkLst>
      </pc:sldChg>
      <pc:sldChg chg="addSp modSp ord addAnim modAnim">
        <pc:chgData name="Ad Gerrits" userId="S::ad.gerrits@vng.nl::1e844392-3ac1-496e-b414-2cc5963c111d" providerId="AD" clId="Web-{B130CCA9-6C30-1FCE-59E4-CC02672163D5}" dt="2021-06-09T19:21:34.284" v="500"/>
        <pc:sldMkLst>
          <pc:docMk/>
          <pc:sldMk cId="3752208645" sldId="340"/>
        </pc:sldMkLst>
        <pc:picChg chg="add mod">
          <ac:chgData name="Ad Gerrits" userId="S::ad.gerrits@vng.nl::1e844392-3ac1-496e-b414-2cc5963c111d" providerId="AD" clId="Web-{B130CCA9-6C30-1FCE-59E4-CC02672163D5}" dt="2021-06-09T19:21:23.534" v="498" actId="14100"/>
          <ac:picMkLst>
            <pc:docMk/>
            <pc:sldMk cId="3752208645" sldId="340"/>
            <ac:picMk id="4" creationId="{C4F90737-D2DF-4113-803C-200C92858CF4}"/>
          </ac:picMkLst>
        </pc:picChg>
      </pc:sldChg>
      <pc:sldChg chg="ord">
        <pc:chgData name="Ad Gerrits" userId="S::ad.gerrits@vng.nl::1e844392-3ac1-496e-b414-2cc5963c111d" providerId="AD" clId="Web-{B130CCA9-6C30-1FCE-59E4-CC02672163D5}" dt="2021-06-09T12:16:25.648" v="7"/>
        <pc:sldMkLst>
          <pc:docMk/>
          <pc:sldMk cId="1228213587" sldId="341"/>
        </pc:sldMkLst>
      </pc:sldChg>
      <pc:sldChg chg="addSp delSp modSp ord">
        <pc:chgData name="Ad Gerrits" userId="S::ad.gerrits@vng.nl::1e844392-3ac1-496e-b414-2cc5963c111d" providerId="AD" clId="Web-{B130CCA9-6C30-1FCE-59E4-CC02672163D5}" dt="2021-06-09T19:25:11.262" v="543" actId="20577"/>
        <pc:sldMkLst>
          <pc:docMk/>
          <pc:sldMk cId="1711266939" sldId="342"/>
        </pc:sldMkLst>
        <pc:spChg chg="del">
          <ac:chgData name="Ad Gerrits" userId="S::ad.gerrits@vng.nl::1e844392-3ac1-496e-b414-2cc5963c111d" providerId="AD" clId="Web-{B130CCA9-6C30-1FCE-59E4-CC02672163D5}" dt="2021-06-09T14:04:06.840" v="450"/>
          <ac:spMkLst>
            <pc:docMk/>
            <pc:sldMk cId="1711266939" sldId="342"/>
            <ac:spMk id="4" creationId="{6EA48386-BCFC-4C5F-9094-8C20B0A39A7E}"/>
          </ac:spMkLst>
        </pc:spChg>
        <pc:spChg chg="add mod">
          <ac:chgData name="Ad Gerrits" userId="S::ad.gerrits@vng.nl::1e844392-3ac1-496e-b414-2cc5963c111d" providerId="AD" clId="Web-{B130CCA9-6C30-1FCE-59E4-CC02672163D5}" dt="2021-06-09T19:25:05.715" v="542" actId="20577"/>
          <ac:spMkLst>
            <pc:docMk/>
            <pc:sldMk cId="1711266939" sldId="342"/>
            <ac:spMk id="4" creationId="{EA84D46E-D140-4753-A57D-F4CBA40F0D49}"/>
          </ac:spMkLst>
        </pc:spChg>
        <pc:spChg chg="add mod">
          <ac:chgData name="Ad Gerrits" userId="S::ad.gerrits@vng.nl::1e844392-3ac1-496e-b414-2cc5963c111d" providerId="AD" clId="Web-{B130CCA9-6C30-1FCE-59E4-CC02672163D5}" dt="2021-06-09T19:25:11.262" v="543" actId="20577"/>
          <ac:spMkLst>
            <pc:docMk/>
            <pc:sldMk cId="1711266939" sldId="342"/>
            <ac:spMk id="6" creationId="{B0E0A7CD-59B9-4064-B04E-3B10D761C214}"/>
          </ac:spMkLst>
        </pc:spChg>
      </pc:sldChg>
      <pc:sldChg chg="ord">
        <pc:chgData name="Ad Gerrits" userId="S::ad.gerrits@vng.nl::1e844392-3ac1-496e-b414-2cc5963c111d" providerId="AD" clId="Web-{B130CCA9-6C30-1FCE-59E4-CC02672163D5}" dt="2021-06-09T12:16:25.648" v="4"/>
        <pc:sldMkLst>
          <pc:docMk/>
          <pc:sldMk cId="2339218163" sldId="343"/>
        </pc:sldMkLst>
      </pc:sldChg>
      <pc:sldChg chg="ord">
        <pc:chgData name="Ad Gerrits" userId="S::ad.gerrits@vng.nl::1e844392-3ac1-496e-b414-2cc5963c111d" providerId="AD" clId="Web-{B130CCA9-6C30-1FCE-59E4-CC02672163D5}" dt="2021-06-09T12:16:25.648" v="3"/>
        <pc:sldMkLst>
          <pc:docMk/>
          <pc:sldMk cId="4268034822" sldId="344"/>
        </pc:sldMkLst>
      </pc:sldChg>
      <pc:sldChg chg="modSp">
        <pc:chgData name="Ad Gerrits" userId="S::ad.gerrits@vng.nl::1e844392-3ac1-496e-b414-2cc5963c111d" providerId="AD" clId="Web-{B130CCA9-6C30-1FCE-59E4-CC02672163D5}" dt="2021-06-09T13:53:46.526" v="448" actId="20577"/>
        <pc:sldMkLst>
          <pc:docMk/>
          <pc:sldMk cId="394527765" sldId="345"/>
        </pc:sldMkLst>
        <pc:spChg chg="mod">
          <ac:chgData name="Ad Gerrits" userId="S::ad.gerrits@vng.nl::1e844392-3ac1-496e-b414-2cc5963c111d" providerId="AD" clId="Web-{B130CCA9-6C30-1FCE-59E4-CC02672163D5}" dt="2021-06-09T13:53:46.526" v="448" actId="20577"/>
          <ac:spMkLst>
            <pc:docMk/>
            <pc:sldMk cId="394527765" sldId="345"/>
            <ac:spMk id="5" creationId="{E62D008E-1A03-4DA9-B47E-5C048C640B4D}"/>
          </ac:spMkLst>
        </pc:spChg>
      </pc:sldChg>
      <pc:sldChg chg="add del">
        <pc:chgData name="Ad Gerrits" userId="S::ad.gerrits@vng.nl::1e844392-3ac1-496e-b414-2cc5963c111d" providerId="AD" clId="Web-{B130CCA9-6C30-1FCE-59E4-CC02672163D5}" dt="2021-06-09T12:25:10.210" v="37"/>
        <pc:sldMkLst>
          <pc:docMk/>
          <pc:sldMk cId="35773843" sldId="350"/>
        </pc:sldMkLst>
      </pc:sldChg>
      <pc:sldChg chg="addSp delSp modSp add mod modClrScheme delAnim chgLayout modNotes">
        <pc:chgData name="Ad Gerrits" userId="S::ad.gerrits@vng.nl::1e844392-3ac1-496e-b414-2cc5963c111d" providerId="AD" clId="Web-{B130CCA9-6C30-1FCE-59E4-CC02672163D5}" dt="2021-06-09T13:43:10.884" v="445" actId="20577"/>
        <pc:sldMkLst>
          <pc:docMk/>
          <pc:sldMk cId="3377920599" sldId="351"/>
        </pc:sldMkLst>
        <pc:spChg chg="add mod ord">
          <ac:chgData name="Ad Gerrits" userId="S::ad.gerrits@vng.nl::1e844392-3ac1-496e-b414-2cc5963c111d" providerId="AD" clId="Web-{B130CCA9-6C30-1FCE-59E4-CC02672163D5}" dt="2021-06-09T13:43:10.884" v="445" actId="20577"/>
          <ac:spMkLst>
            <pc:docMk/>
            <pc:sldMk cId="3377920599" sldId="351"/>
            <ac:spMk id="17" creationId="{1F735C5E-8B79-4AEB-AB28-C0DF45F67B7F}"/>
          </ac:spMkLst>
        </pc:spChg>
        <pc:spChg chg="del">
          <ac:chgData name="Ad Gerrits" userId="S::ad.gerrits@vng.nl::1e844392-3ac1-496e-b414-2cc5963c111d" providerId="AD" clId="Web-{B130CCA9-6C30-1FCE-59E4-CC02672163D5}" dt="2021-06-09T12:22:45.909" v="16"/>
          <ac:spMkLst>
            <pc:docMk/>
            <pc:sldMk cId="3377920599" sldId="351"/>
            <ac:spMk id="18" creationId="{38023FB2-8B92-4715-B7DF-D72087AE1AD7}"/>
          </ac:spMkLst>
        </pc:spChg>
        <pc:spChg chg="add del mod ord">
          <ac:chgData name="Ad Gerrits" userId="S::ad.gerrits@vng.nl::1e844392-3ac1-496e-b414-2cc5963c111d" providerId="AD" clId="Web-{B130CCA9-6C30-1FCE-59E4-CC02672163D5}" dt="2021-06-09T12:23:45.535" v="27"/>
          <ac:spMkLst>
            <pc:docMk/>
            <pc:sldMk cId="3377920599" sldId="351"/>
            <ac:spMk id="20" creationId="{8ADA0545-8AF4-4D3C-B02E-162D299C11AE}"/>
          </ac:spMkLst>
        </pc:spChg>
        <pc:spChg chg="mod">
          <ac:chgData name="Ad Gerrits" userId="S::ad.gerrits@vng.nl::1e844392-3ac1-496e-b414-2cc5963c111d" providerId="AD" clId="Web-{B130CCA9-6C30-1FCE-59E4-CC02672163D5}" dt="2021-06-09T12:24:44.990" v="34" actId="1076"/>
          <ac:spMkLst>
            <pc:docMk/>
            <pc:sldMk cId="3377920599" sldId="351"/>
            <ac:spMk id="21" creationId="{8267031E-389E-4B92-AAFA-7715696B23A6}"/>
          </ac:spMkLst>
        </pc:spChg>
        <pc:spChg chg="mod">
          <ac:chgData name="Ad Gerrits" userId="S::ad.gerrits@vng.nl::1e844392-3ac1-496e-b414-2cc5963c111d" providerId="AD" clId="Web-{B130CCA9-6C30-1FCE-59E4-CC02672163D5}" dt="2021-06-09T12:26:19.883" v="44" actId="1076"/>
          <ac:spMkLst>
            <pc:docMk/>
            <pc:sldMk cId="3377920599" sldId="351"/>
            <ac:spMk id="26" creationId="{703008C6-6FE9-4B54-A91F-B9DB8565B79B}"/>
          </ac:spMkLst>
        </pc:spChg>
        <pc:spChg chg="mod">
          <ac:chgData name="Ad Gerrits" userId="S::ad.gerrits@vng.nl::1e844392-3ac1-496e-b414-2cc5963c111d" providerId="AD" clId="Web-{B130CCA9-6C30-1FCE-59E4-CC02672163D5}" dt="2021-06-09T12:25:51.289" v="41" actId="1076"/>
          <ac:spMkLst>
            <pc:docMk/>
            <pc:sldMk cId="3377920599" sldId="351"/>
            <ac:spMk id="27" creationId="{80E961DA-507F-4609-A36C-A61693848652}"/>
          </ac:spMkLst>
        </pc:spChg>
        <pc:spChg chg="add mod">
          <ac:chgData name="Ad Gerrits" userId="S::ad.gerrits@vng.nl::1e844392-3ac1-496e-b414-2cc5963c111d" providerId="AD" clId="Web-{B130CCA9-6C30-1FCE-59E4-CC02672163D5}" dt="2021-06-09T12:44:24.882" v="424" actId="1076"/>
          <ac:spMkLst>
            <pc:docMk/>
            <pc:sldMk cId="3377920599" sldId="351"/>
            <ac:spMk id="28" creationId="{CF025A53-5EA6-4FBC-B81D-A30256884ADD}"/>
          </ac:spMkLst>
        </pc:spChg>
        <pc:spChg chg="mod">
          <ac:chgData name="Ad Gerrits" userId="S::ad.gerrits@vng.nl::1e844392-3ac1-496e-b414-2cc5963c111d" providerId="AD" clId="Web-{B130CCA9-6C30-1FCE-59E4-CC02672163D5}" dt="2021-06-09T12:24:52.225" v="36" actId="1076"/>
          <ac:spMkLst>
            <pc:docMk/>
            <pc:sldMk cId="3377920599" sldId="351"/>
            <ac:spMk id="29" creationId="{208C79C8-E1ED-453B-A453-5EA814EA937D}"/>
          </ac:spMkLst>
        </pc:spChg>
        <pc:spChg chg="add mod">
          <ac:chgData name="Ad Gerrits" userId="S::ad.gerrits@vng.nl::1e844392-3ac1-496e-b414-2cc5963c111d" providerId="AD" clId="Web-{B130CCA9-6C30-1FCE-59E4-CC02672163D5}" dt="2021-06-09T12:45:38.649" v="432" actId="14100"/>
          <ac:spMkLst>
            <pc:docMk/>
            <pc:sldMk cId="3377920599" sldId="351"/>
            <ac:spMk id="38" creationId="{78C51087-4E6B-4462-88E8-C72162DB865C}"/>
          </ac:spMkLst>
        </pc:spChg>
        <pc:spChg chg="del">
          <ac:chgData name="Ad Gerrits" userId="S::ad.gerrits@vng.nl::1e844392-3ac1-496e-b414-2cc5963c111d" providerId="AD" clId="Web-{B130CCA9-6C30-1FCE-59E4-CC02672163D5}" dt="2021-06-09T12:24:19.552" v="33"/>
          <ac:spMkLst>
            <pc:docMk/>
            <pc:sldMk cId="3377920599" sldId="351"/>
            <ac:spMk id="39" creationId="{CBC1579A-99A1-45C8-A725-D970A8263145}"/>
          </ac:spMkLst>
        </pc:spChg>
        <pc:spChg chg="add del mod">
          <ac:chgData name="Ad Gerrits" userId="S::ad.gerrits@vng.nl::1e844392-3ac1-496e-b414-2cc5963c111d" providerId="AD" clId="Web-{B130CCA9-6C30-1FCE-59E4-CC02672163D5}" dt="2021-06-09T12:43:21.114" v="411"/>
          <ac:spMkLst>
            <pc:docMk/>
            <pc:sldMk cId="3377920599" sldId="351"/>
            <ac:spMk id="69" creationId="{E250DA9D-B323-441E-BE3B-0EF780F7E799}"/>
          </ac:spMkLst>
        </pc:spChg>
        <pc:spChg chg="add del mod">
          <ac:chgData name="Ad Gerrits" userId="S::ad.gerrits@vng.nl::1e844392-3ac1-496e-b414-2cc5963c111d" providerId="AD" clId="Web-{B130CCA9-6C30-1FCE-59E4-CC02672163D5}" dt="2021-06-09T12:42:36.332" v="405"/>
          <ac:spMkLst>
            <pc:docMk/>
            <pc:sldMk cId="3377920599" sldId="351"/>
            <ac:spMk id="70" creationId="{EA91BBEC-D730-44F7-A20B-D9FBC8CB73AE}"/>
          </ac:spMkLst>
        </pc:spChg>
        <pc:spChg chg="mod topLvl">
          <ac:chgData name="Ad Gerrits" userId="S::ad.gerrits@vng.nl::1e844392-3ac1-496e-b414-2cc5963c111d" providerId="AD" clId="Web-{B130CCA9-6C30-1FCE-59E4-CC02672163D5}" dt="2021-06-09T12:44:31.944" v="425" actId="1076"/>
          <ac:spMkLst>
            <pc:docMk/>
            <pc:sldMk cId="3377920599" sldId="351"/>
            <ac:spMk id="73" creationId="{C26A5F19-B0D1-43EB-A75C-E3C407C11CFC}"/>
          </ac:spMkLst>
        </pc:spChg>
        <pc:spChg chg="del mod topLvl">
          <ac:chgData name="Ad Gerrits" userId="S::ad.gerrits@vng.nl::1e844392-3ac1-496e-b414-2cc5963c111d" providerId="AD" clId="Web-{B130CCA9-6C30-1FCE-59E4-CC02672163D5}" dt="2021-06-09T12:44:02.444" v="422"/>
          <ac:spMkLst>
            <pc:docMk/>
            <pc:sldMk cId="3377920599" sldId="351"/>
            <ac:spMk id="74" creationId="{19ACC3E5-9874-4754-A9A5-F08943DD699E}"/>
          </ac:spMkLst>
        </pc:spChg>
        <pc:spChg chg="add mod">
          <ac:chgData name="Ad Gerrits" userId="S::ad.gerrits@vng.nl::1e844392-3ac1-496e-b414-2cc5963c111d" providerId="AD" clId="Web-{B130CCA9-6C30-1FCE-59E4-CC02672163D5}" dt="2021-06-09T12:59:03.093" v="434" actId="14100"/>
          <ac:spMkLst>
            <pc:docMk/>
            <pc:sldMk cId="3377920599" sldId="351"/>
            <ac:spMk id="75" creationId="{548686E1-0B6C-4F63-8E93-EBEF7170D7F7}"/>
          </ac:spMkLst>
        </pc:spChg>
        <pc:spChg chg="mod">
          <ac:chgData name="Ad Gerrits" userId="S::ad.gerrits@vng.nl::1e844392-3ac1-496e-b414-2cc5963c111d" providerId="AD" clId="Web-{B130CCA9-6C30-1FCE-59E4-CC02672163D5}" dt="2021-06-09T12:23:28.332" v="25" actId="14100"/>
          <ac:spMkLst>
            <pc:docMk/>
            <pc:sldMk cId="3377920599" sldId="351"/>
            <ac:spMk id="155" creationId="{710EBE16-21AF-4DD4-A534-EE842C2C490D}"/>
          </ac:spMkLst>
        </pc:spChg>
        <pc:spChg chg="mod">
          <ac:chgData name="Ad Gerrits" userId="S::ad.gerrits@vng.nl::1e844392-3ac1-496e-b414-2cc5963c111d" providerId="AD" clId="Web-{B130CCA9-6C30-1FCE-59E4-CC02672163D5}" dt="2021-06-09T12:24:12.489" v="31" actId="14100"/>
          <ac:spMkLst>
            <pc:docMk/>
            <pc:sldMk cId="3377920599" sldId="351"/>
            <ac:spMk id="156" creationId="{9ED9AA60-E1B4-4FD1-A7DD-BEAD44A069E4}"/>
          </ac:spMkLst>
        </pc:spChg>
        <pc:grpChg chg="del">
          <ac:chgData name="Ad Gerrits" userId="S::ad.gerrits@vng.nl::1e844392-3ac1-496e-b414-2cc5963c111d" providerId="AD" clId="Web-{B130CCA9-6C30-1FCE-59E4-CC02672163D5}" dt="2021-06-09T12:22:43.534" v="15"/>
          <ac:grpSpMkLst>
            <pc:docMk/>
            <pc:sldMk cId="3377920599" sldId="351"/>
            <ac:grpSpMk id="2" creationId="{0E5D23B9-64C7-4B86-807F-04BD773BF24A}"/>
          </ac:grpSpMkLst>
        </pc:grpChg>
        <pc:grpChg chg="del">
          <ac:chgData name="Ad Gerrits" userId="S::ad.gerrits@vng.nl::1e844392-3ac1-496e-b414-2cc5963c111d" providerId="AD" clId="Web-{B130CCA9-6C30-1FCE-59E4-CC02672163D5}" dt="2021-06-09T12:23:00.331" v="22"/>
          <ac:grpSpMkLst>
            <pc:docMk/>
            <pc:sldMk cId="3377920599" sldId="351"/>
            <ac:grpSpMk id="3" creationId="{5C532637-E63D-492E-ACA7-A9BC0BE73933}"/>
          </ac:grpSpMkLst>
        </pc:grpChg>
        <pc:grpChg chg="del">
          <ac:chgData name="Ad Gerrits" userId="S::ad.gerrits@vng.nl::1e844392-3ac1-496e-b414-2cc5963c111d" providerId="AD" clId="Web-{B130CCA9-6C30-1FCE-59E4-CC02672163D5}" dt="2021-06-09T12:23:01.847" v="23"/>
          <ac:grpSpMkLst>
            <pc:docMk/>
            <pc:sldMk cId="3377920599" sldId="351"/>
            <ac:grpSpMk id="4" creationId="{870DA31C-28DF-4081-AACC-386D809A12A6}"/>
          </ac:grpSpMkLst>
        </pc:grpChg>
        <pc:grpChg chg="del">
          <ac:chgData name="Ad Gerrits" userId="S::ad.gerrits@vng.nl::1e844392-3ac1-496e-b414-2cc5963c111d" providerId="AD" clId="Web-{B130CCA9-6C30-1FCE-59E4-CC02672163D5}" dt="2021-06-09T12:22:58.190" v="21"/>
          <ac:grpSpMkLst>
            <pc:docMk/>
            <pc:sldMk cId="3377920599" sldId="351"/>
            <ac:grpSpMk id="5" creationId="{5E273AC7-1B98-4D21-BC12-09816868E0DB}"/>
          </ac:grpSpMkLst>
        </pc:grpChg>
        <pc:grpChg chg="del">
          <ac:chgData name="Ad Gerrits" userId="S::ad.gerrits@vng.nl::1e844392-3ac1-496e-b414-2cc5963c111d" providerId="AD" clId="Web-{B130CCA9-6C30-1FCE-59E4-CC02672163D5}" dt="2021-06-09T12:22:50.924" v="19"/>
          <ac:grpSpMkLst>
            <pc:docMk/>
            <pc:sldMk cId="3377920599" sldId="351"/>
            <ac:grpSpMk id="7" creationId="{F71FB3E5-93D5-45DF-9BF3-B669D5413859}"/>
          </ac:grpSpMkLst>
        </pc:grpChg>
        <pc:grpChg chg="del">
          <ac:chgData name="Ad Gerrits" userId="S::ad.gerrits@vng.nl::1e844392-3ac1-496e-b414-2cc5963c111d" providerId="AD" clId="Web-{B130CCA9-6C30-1FCE-59E4-CC02672163D5}" dt="2021-06-09T12:22:47.502" v="17"/>
          <ac:grpSpMkLst>
            <pc:docMk/>
            <pc:sldMk cId="3377920599" sldId="351"/>
            <ac:grpSpMk id="8" creationId="{90A0D73D-2978-4586-89BB-4FC51526462E}"/>
          </ac:grpSpMkLst>
        </pc:grpChg>
        <pc:grpChg chg="del">
          <ac:chgData name="Ad Gerrits" userId="S::ad.gerrits@vng.nl::1e844392-3ac1-496e-b414-2cc5963c111d" providerId="AD" clId="Web-{B130CCA9-6C30-1FCE-59E4-CC02672163D5}" dt="2021-06-09T12:22:49.112" v="18"/>
          <ac:grpSpMkLst>
            <pc:docMk/>
            <pc:sldMk cId="3377920599" sldId="351"/>
            <ac:grpSpMk id="9" creationId="{190630E4-FD72-4AA6-8726-5A323E79F311}"/>
          </ac:grpSpMkLst>
        </pc:grpChg>
        <pc:grpChg chg="del">
          <ac:chgData name="Ad Gerrits" userId="S::ad.gerrits@vng.nl::1e844392-3ac1-496e-b414-2cc5963c111d" providerId="AD" clId="Web-{B130CCA9-6C30-1FCE-59E4-CC02672163D5}" dt="2021-06-09T12:22:52.925" v="20"/>
          <ac:grpSpMkLst>
            <pc:docMk/>
            <pc:sldMk cId="3377920599" sldId="351"/>
            <ac:grpSpMk id="10" creationId="{BDAC1574-37B6-4053-9696-435712C410AB}"/>
          </ac:grpSpMkLst>
        </pc:grpChg>
        <pc:grpChg chg="mod">
          <ac:chgData name="Ad Gerrits" userId="S::ad.gerrits@vng.nl::1e844392-3ac1-496e-b414-2cc5963c111d" providerId="AD" clId="Web-{B130CCA9-6C30-1FCE-59E4-CC02672163D5}" dt="2021-06-09T12:24:06.223" v="30" actId="1076"/>
          <ac:grpSpMkLst>
            <pc:docMk/>
            <pc:sldMk cId="3377920599" sldId="351"/>
            <ac:grpSpMk id="30" creationId="{C284D29D-970F-4B5B-B226-EBC728C4340B}"/>
          </ac:grpSpMkLst>
        </pc:grpChg>
        <pc:grpChg chg="mod">
          <ac:chgData name="Ad Gerrits" userId="S::ad.gerrits@vng.nl::1e844392-3ac1-496e-b414-2cc5963c111d" providerId="AD" clId="Web-{B130CCA9-6C30-1FCE-59E4-CC02672163D5}" dt="2021-06-09T12:25:47.398" v="40" actId="1076"/>
          <ac:grpSpMkLst>
            <pc:docMk/>
            <pc:sldMk cId="3377920599" sldId="351"/>
            <ac:grpSpMk id="36" creationId="{469A88DE-E960-445B-99D8-A22EB4AFF0A8}"/>
          </ac:grpSpMkLst>
        </pc:grpChg>
        <pc:grpChg chg="mod">
          <ac:chgData name="Ad Gerrits" userId="S::ad.gerrits@vng.nl::1e844392-3ac1-496e-b414-2cc5963c111d" providerId="AD" clId="Web-{B130CCA9-6C30-1FCE-59E4-CC02672163D5}" dt="2021-06-09T12:24:49.178" v="35" actId="1076"/>
          <ac:grpSpMkLst>
            <pc:docMk/>
            <pc:sldMk cId="3377920599" sldId="351"/>
            <ac:grpSpMk id="37" creationId="{C076FDBF-2909-4011-B432-CB17AB266422}"/>
          </ac:grpSpMkLst>
        </pc:grpChg>
        <pc:grpChg chg="add del mod">
          <ac:chgData name="Ad Gerrits" userId="S::ad.gerrits@vng.nl::1e844392-3ac1-496e-b414-2cc5963c111d" providerId="AD" clId="Web-{B130CCA9-6C30-1FCE-59E4-CC02672163D5}" dt="2021-06-09T12:44:02.444" v="422"/>
          <ac:grpSpMkLst>
            <pc:docMk/>
            <pc:sldMk cId="3377920599" sldId="351"/>
            <ac:grpSpMk id="72" creationId="{8488A6E7-92FA-4029-A4F9-AC004483350A}"/>
          </ac:grpSpMkLst>
        </pc:grpChg>
        <pc:cxnChg chg="mod">
          <ac:chgData name="Ad Gerrits" userId="S::ad.gerrits@vng.nl::1e844392-3ac1-496e-b414-2cc5963c111d" providerId="AD" clId="Web-{B130CCA9-6C30-1FCE-59E4-CC02672163D5}" dt="2021-06-09T12:22:43.534" v="15"/>
          <ac:cxnSpMkLst>
            <pc:docMk/>
            <pc:sldMk cId="3377920599" sldId="351"/>
            <ac:cxnSpMk id="56" creationId="{10D69CD6-6BB7-4010-A7C5-CB8CD79862A6}"/>
          </ac:cxnSpMkLst>
        </pc:cxnChg>
        <pc:cxnChg chg="mod">
          <ac:chgData name="Ad Gerrits" userId="S::ad.gerrits@vng.nl::1e844392-3ac1-496e-b414-2cc5963c111d" providerId="AD" clId="Web-{B130CCA9-6C30-1FCE-59E4-CC02672163D5}" dt="2021-06-09T12:23:01.847" v="23"/>
          <ac:cxnSpMkLst>
            <pc:docMk/>
            <pc:sldMk cId="3377920599" sldId="351"/>
            <ac:cxnSpMk id="102" creationId="{67E0D301-7570-47A9-8755-90D3AD71E6D5}"/>
          </ac:cxnSpMkLst>
        </pc:cxnChg>
        <pc:cxnChg chg="mod">
          <ac:chgData name="Ad Gerrits" userId="S::ad.gerrits@vng.nl::1e844392-3ac1-496e-b414-2cc5963c111d" providerId="AD" clId="Web-{B130CCA9-6C30-1FCE-59E4-CC02672163D5}" dt="2021-06-09T12:22:47.502" v="17"/>
          <ac:cxnSpMkLst>
            <pc:docMk/>
            <pc:sldMk cId="3377920599" sldId="351"/>
            <ac:cxnSpMk id="123" creationId="{A577B3FC-3795-4F48-9599-F499A473A535}"/>
          </ac:cxnSpMkLst>
        </pc:cxnChg>
        <pc:cxnChg chg="mod">
          <ac:chgData name="Ad Gerrits" userId="S::ad.gerrits@vng.nl::1e844392-3ac1-496e-b414-2cc5963c111d" providerId="AD" clId="Web-{B130CCA9-6C30-1FCE-59E4-CC02672163D5}" dt="2021-06-09T12:22:49.112" v="18"/>
          <ac:cxnSpMkLst>
            <pc:docMk/>
            <pc:sldMk cId="3377920599" sldId="351"/>
            <ac:cxnSpMk id="137" creationId="{CFFA8DC6-712F-4D34-9D8F-1D7F44DBA161}"/>
          </ac:cxnSpMkLst>
        </pc:cxnChg>
        <pc:cxnChg chg="mod">
          <ac:chgData name="Ad Gerrits" userId="S::ad.gerrits@vng.nl::1e844392-3ac1-496e-b414-2cc5963c111d" providerId="AD" clId="Web-{B130CCA9-6C30-1FCE-59E4-CC02672163D5}" dt="2021-06-09T12:22:52.925" v="20"/>
          <ac:cxnSpMkLst>
            <pc:docMk/>
            <pc:sldMk cId="3377920599" sldId="351"/>
            <ac:cxnSpMk id="149" creationId="{FCE6B59D-FB27-43A7-A11C-DFC77E0A2D1C}"/>
          </ac:cxnSpMkLst>
        </pc:cxnChg>
      </pc:sldChg>
      <pc:sldChg chg="addSp delSp modSp new addAnim delAnim modAnim">
        <pc:chgData name="Ad Gerrits" userId="S::ad.gerrits@vng.nl::1e844392-3ac1-496e-b414-2cc5963c111d" providerId="AD" clId="Web-{B130CCA9-6C30-1FCE-59E4-CC02672163D5}" dt="2021-06-09T13:00:04.345" v="442" actId="14100"/>
        <pc:sldMkLst>
          <pc:docMk/>
          <pc:sldMk cId="2343487063" sldId="352"/>
        </pc:sldMkLst>
        <pc:spChg chg="mod">
          <ac:chgData name="Ad Gerrits" userId="S::ad.gerrits@vng.nl::1e844392-3ac1-496e-b414-2cc5963c111d" providerId="AD" clId="Web-{B130CCA9-6C30-1FCE-59E4-CC02672163D5}" dt="2021-06-09T12:30:48.344" v="88" actId="20577"/>
          <ac:spMkLst>
            <pc:docMk/>
            <pc:sldMk cId="2343487063" sldId="352"/>
            <ac:spMk id="2" creationId="{54A2536A-522C-4A00-A0AE-C2F5CCAC57D4}"/>
          </ac:spMkLst>
        </pc:spChg>
        <pc:spChg chg="add del mod">
          <ac:chgData name="Ad Gerrits" userId="S::ad.gerrits@vng.nl::1e844392-3ac1-496e-b414-2cc5963c111d" providerId="AD" clId="Web-{B130CCA9-6C30-1FCE-59E4-CC02672163D5}" dt="2021-06-09T12:59:18.187" v="435"/>
          <ac:spMkLst>
            <pc:docMk/>
            <pc:sldMk cId="2343487063" sldId="352"/>
            <ac:spMk id="5" creationId="{A76B6F05-9BB8-4651-9F4E-0805C240E0DE}"/>
          </ac:spMkLst>
        </pc:spChg>
        <pc:spChg chg="add mod">
          <ac:chgData name="Ad Gerrits" userId="S::ad.gerrits@vng.nl::1e844392-3ac1-496e-b414-2cc5963c111d" providerId="AD" clId="Web-{B130CCA9-6C30-1FCE-59E4-CC02672163D5}" dt="2021-06-09T13:00:04.345" v="442" actId="14100"/>
          <ac:spMkLst>
            <pc:docMk/>
            <pc:sldMk cId="2343487063" sldId="352"/>
            <ac:spMk id="7" creationId="{B28F0B38-8193-4324-B61F-4D320CDD5FDC}"/>
          </ac:spMkLst>
        </pc:spChg>
        <pc:spChg chg="add mod">
          <ac:chgData name="Ad Gerrits" userId="S::ad.gerrits@vng.nl::1e844392-3ac1-496e-b414-2cc5963c111d" providerId="AD" clId="Web-{B130CCA9-6C30-1FCE-59E4-CC02672163D5}" dt="2021-06-09T12:59:52.641" v="441" actId="14100"/>
          <ac:spMkLst>
            <pc:docMk/>
            <pc:sldMk cId="2343487063" sldId="352"/>
            <ac:spMk id="9" creationId="{BB563B8D-C8FD-4F8D-9193-33C69398E73E}"/>
          </ac:spMkLst>
        </pc:spChg>
        <pc:picChg chg="add del mod">
          <ac:chgData name="Ad Gerrits" userId="S::ad.gerrits@vng.nl::1e844392-3ac1-496e-b414-2cc5963c111d" providerId="AD" clId="Web-{B130CCA9-6C30-1FCE-59E4-CC02672163D5}" dt="2021-06-09T12:29:34.373" v="60"/>
          <ac:picMkLst>
            <pc:docMk/>
            <pc:sldMk cId="2343487063" sldId="352"/>
            <ac:picMk id="3" creationId="{F720EC04-9E28-46C7-B665-905D4AE5CB16}"/>
          </ac:picMkLst>
        </pc:picChg>
        <pc:picChg chg="add mod">
          <ac:chgData name="Ad Gerrits" userId="S::ad.gerrits@vng.nl::1e844392-3ac1-496e-b414-2cc5963c111d" providerId="AD" clId="Web-{B130CCA9-6C30-1FCE-59E4-CC02672163D5}" dt="2021-06-09T12:29:57.905" v="66" actId="1076"/>
          <ac:picMkLst>
            <pc:docMk/>
            <pc:sldMk cId="2343487063" sldId="352"/>
            <ac:picMk id="4" creationId="{67C56460-B737-49AD-BF39-33CECFBA44A8}"/>
          </ac:picMkLst>
        </pc:picChg>
      </pc:sldChg>
    </pc:docChg>
  </pc:docChgLst>
  <pc:docChgLst>
    <pc:chgData name="Jeanot" userId="cdf441b5-59e9-4346-906c-b64ac00bf298" providerId="ADAL" clId="{795D888A-53A1-49CF-9080-A6FED2FF8914}"/>
    <pc:docChg chg="modSld">
      <pc:chgData name="Jeanot" userId="cdf441b5-59e9-4346-906c-b64ac00bf298" providerId="ADAL" clId="{795D888A-53A1-49CF-9080-A6FED2FF8914}" dt="2021-07-07T14:45:01.456" v="31" actId="14100"/>
      <pc:docMkLst>
        <pc:docMk/>
      </pc:docMkLst>
      <pc:sldChg chg="addSp modSp mod">
        <pc:chgData name="Jeanot" userId="cdf441b5-59e9-4346-906c-b64ac00bf298" providerId="ADAL" clId="{795D888A-53A1-49CF-9080-A6FED2FF8914}" dt="2021-07-07T14:45:01.456" v="31" actId="14100"/>
        <pc:sldMkLst>
          <pc:docMk/>
          <pc:sldMk cId="3398439033" sldId="302"/>
        </pc:sldMkLst>
        <pc:spChg chg="add mod">
          <ac:chgData name="Jeanot" userId="cdf441b5-59e9-4346-906c-b64ac00bf298" providerId="ADAL" clId="{795D888A-53A1-49CF-9080-A6FED2FF8914}" dt="2021-07-07T14:45:01.456" v="31" actId="14100"/>
          <ac:spMkLst>
            <pc:docMk/>
            <pc:sldMk cId="3398439033" sldId="302"/>
            <ac:spMk id="10" creationId="{A79C1900-D57B-4102-AE1D-DE06813E1981}"/>
          </ac:spMkLst>
        </pc:spChg>
      </pc:sldChg>
    </pc:docChg>
  </pc:docChgLst>
  <pc:docChgLst>
    <pc:chgData name="Jeanot" userId="cdf441b5-59e9-4346-906c-b64ac00bf298" providerId="ADAL" clId="{A6D84276-2094-492D-A282-AE72DE449894}"/>
    <pc:docChg chg="undo custSel modSld modShowInfo">
      <pc:chgData name="Jeanot" userId="cdf441b5-59e9-4346-906c-b64ac00bf298" providerId="ADAL" clId="{A6D84276-2094-492D-A282-AE72DE449894}" dt="2021-07-15T15:00:54" v="24" actId="20577"/>
      <pc:docMkLst>
        <pc:docMk/>
      </pc:docMkLst>
      <pc:sldChg chg="modSp mod">
        <pc:chgData name="Jeanot" userId="cdf441b5-59e9-4346-906c-b64ac00bf298" providerId="ADAL" clId="{A6D84276-2094-492D-A282-AE72DE449894}" dt="2021-07-15T11:33:10.961" v="0" actId="207"/>
        <pc:sldMkLst>
          <pc:docMk/>
          <pc:sldMk cId="3561811161" sldId="554"/>
        </pc:sldMkLst>
        <pc:spChg chg="mod">
          <ac:chgData name="Jeanot" userId="cdf441b5-59e9-4346-906c-b64ac00bf298" providerId="ADAL" clId="{A6D84276-2094-492D-A282-AE72DE449894}" dt="2021-07-15T11:33:10.961" v="0" actId="207"/>
          <ac:spMkLst>
            <pc:docMk/>
            <pc:sldMk cId="3561811161" sldId="554"/>
            <ac:spMk id="6" creationId="{61555BDE-2BEC-4009-B5C3-9F053B9AF5FB}"/>
          </ac:spMkLst>
        </pc:spChg>
      </pc:sldChg>
      <pc:sldChg chg="modSp mod modAnim">
        <pc:chgData name="Jeanot" userId="cdf441b5-59e9-4346-906c-b64ac00bf298" providerId="ADAL" clId="{A6D84276-2094-492D-A282-AE72DE449894}" dt="2021-07-15T11:34:43.955" v="5" actId="13926"/>
        <pc:sldMkLst>
          <pc:docMk/>
          <pc:sldMk cId="1389275171" sldId="555"/>
        </pc:sldMkLst>
        <pc:graphicFrameChg chg="modGraphic">
          <ac:chgData name="Jeanot" userId="cdf441b5-59e9-4346-906c-b64ac00bf298" providerId="ADAL" clId="{A6D84276-2094-492D-A282-AE72DE449894}" dt="2021-07-15T11:34:43.955" v="5" actId="13926"/>
          <ac:graphicFrameMkLst>
            <pc:docMk/>
            <pc:sldMk cId="1389275171" sldId="555"/>
            <ac:graphicFrameMk id="5" creationId="{0AAB35E6-9408-4F44-992E-1AA26B743C47}"/>
          </ac:graphicFrameMkLst>
        </pc:graphicFrameChg>
      </pc:sldChg>
      <pc:sldChg chg="modSp mod">
        <pc:chgData name="Jeanot" userId="cdf441b5-59e9-4346-906c-b64ac00bf298" providerId="ADAL" clId="{A6D84276-2094-492D-A282-AE72DE449894}" dt="2021-07-15T11:38:22.950" v="21" actId="12"/>
        <pc:sldMkLst>
          <pc:docMk/>
          <pc:sldMk cId="1727429125" sldId="556"/>
        </pc:sldMkLst>
        <pc:graphicFrameChg chg="modGraphic">
          <ac:chgData name="Jeanot" userId="cdf441b5-59e9-4346-906c-b64ac00bf298" providerId="ADAL" clId="{A6D84276-2094-492D-A282-AE72DE449894}" dt="2021-07-15T11:38:22.950" v="21" actId="12"/>
          <ac:graphicFrameMkLst>
            <pc:docMk/>
            <pc:sldMk cId="1727429125" sldId="556"/>
            <ac:graphicFrameMk id="5" creationId="{0AAB35E6-9408-4F44-992E-1AA26B743C47}"/>
          </ac:graphicFrameMkLst>
        </pc:graphicFrameChg>
      </pc:sldChg>
      <pc:sldChg chg="modSp mod">
        <pc:chgData name="Jeanot" userId="cdf441b5-59e9-4346-906c-b64ac00bf298" providerId="ADAL" clId="{A6D84276-2094-492D-A282-AE72DE449894}" dt="2021-07-15T11:35:05.064" v="7" actId="207"/>
        <pc:sldMkLst>
          <pc:docMk/>
          <pc:sldMk cId="975041049" sldId="560"/>
        </pc:sldMkLst>
        <pc:graphicFrameChg chg="modGraphic">
          <ac:chgData name="Jeanot" userId="cdf441b5-59e9-4346-906c-b64ac00bf298" providerId="ADAL" clId="{A6D84276-2094-492D-A282-AE72DE449894}" dt="2021-07-15T11:35:05.064" v="7" actId="207"/>
          <ac:graphicFrameMkLst>
            <pc:docMk/>
            <pc:sldMk cId="975041049" sldId="560"/>
            <ac:graphicFrameMk id="5" creationId="{0AAB35E6-9408-4F44-992E-1AA26B743C47}"/>
          </ac:graphicFrameMkLst>
        </pc:graphicFrameChg>
      </pc:sldChg>
      <pc:sldChg chg="modSp mod">
        <pc:chgData name="Jeanot" userId="cdf441b5-59e9-4346-906c-b64ac00bf298" providerId="ADAL" clId="{A6D84276-2094-492D-A282-AE72DE449894}" dt="2021-07-15T11:35:40.134" v="8" actId="207"/>
        <pc:sldMkLst>
          <pc:docMk/>
          <pc:sldMk cId="903592821" sldId="561"/>
        </pc:sldMkLst>
        <pc:graphicFrameChg chg="modGraphic">
          <ac:chgData name="Jeanot" userId="cdf441b5-59e9-4346-906c-b64ac00bf298" providerId="ADAL" clId="{A6D84276-2094-492D-A282-AE72DE449894}" dt="2021-07-15T11:35:40.134" v="8" actId="207"/>
          <ac:graphicFrameMkLst>
            <pc:docMk/>
            <pc:sldMk cId="903592821" sldId="561"/>
            <ac:graphicFrameMk id="5" creationId="{0AAB35E6-9408-4F44-992E-1AA26B743C47}"/>
          </ac:graphicFrameMkLst>
        </pc:graphicFrameChg>
      </pc:sldChg>
      <pc:sldChg chg="modSp mod">
        <pc:chgData name="Jeanot" userId="cdf441b5-59e9-4346-906c-b64ac00bf298" providerId="ADAL" clId="{A6D84276-2094-492D-A282-AE72DE449894}" dt="2021-07-15T11:36:51.232" v="13" actId="207"/>
        <pc:sldMkLst>
          <pc:docMk/>
          <pc:sldMk cId="3727364265" sldId="564"/>
        </pc:sldMkLst>
        <pc:graphicFrameChg chg="modGraphic">
          <ac:chgData name="Jeanot" userId="cdf441b5-59e9-4346-906c-b64ac00bf298" providerId="ADAL" clId="{A6D84276-2094-492D-A282-AE72DE449894}" dt="2021-07-15T11:36:51.232" v="13" actId="207"/>
          <ac:graphicFrameMkLst>
            <pc:docMk/>
            <pc:sldMk cId="3727364265" sldId="564"/>
            <ac:graphicFrameMk id="5" creationId="{0AAB35E6-9408-4F44-992E-1AA26B743C47}"/>
          </ac:graphicFrameMkLst>
        </pc:graphicFrameChg>
      </pc:sldChg>
      <pc:sldChg chg="modSp mod">
        <pc:chgData name="Jeanot" userId="cdf441b5-59e9-4346-906c-b64ac00bf298" providerId="ADAL" clId="{A6D84276-2094-492D-A282-AE72DE449894}" dt="2021-07-15T11:37:01.060" v="14" actId="207"/>
        <pc:sldMkLst>
          <pc:docMk/>
          <pc:sldMk cId="4199732112" sldId="565"/>
        </pc:sldMkLst>
        <pc:graphicFrameChg chg="modGraphic">
          <ac:chgData name="Jeanot" userId="cdf441b5-59e9-4346-906c-b64ac00bf298" providerId="ADAL" clId="{A6D84276-2094-492D-A282-AE72DE449894}" dt="2021-07-15T11:37:01.060" v="14" actId="207"/>
          <ac:graphicFrameMkLst>
            <pc:docMk/>
            <pc:sldMk cId="4199732112" sldId="565"/>
            <ac:graphicFrameMk id="5" creationId="{0AAB35E6-9408-4F44-992E-1AA26B743C47}"/>
          </ac:graphicFrameMkLst>
        </pc:graphicFrameChg>
      </pc:sldChg>
      <pc:sldChg chg="modSp mod">
        <pc:chgData name="Jeanot" userId="cdf441b5-59e9-4346-906c-b64ac00bf298" providerId="ADAL" clId="{A6D84276-2094-492D-A282-AE72DE449894}" dt="2021-07-15T11:37:42.220" v="16" actId="207"/>
        <pc:sldMkLst>
          <pc:docMk/>
          <pc:sldMk cId="1245639228" sldId="566"/>
        </pc:sldMkLst>
        <pc:graphicFrameChg chg="modGraphic">
          <ac:chgData name="Jeanot" userId="cdf441b5-59e9-4346-906c-b64ac00bf298" providerId="ADAL" clId="{A6D84276-2094-492D-A282-AE72DE449894}" dt="2021-07-15T11:37:42.220" v="16" actId="207"/>
          <ac:graphicFrameMkLst>
            <pc:docMk/>
            <pc:sldMk cId="1245639228" sldId="566"/>
            <ac:graphicFrameMk id="5" creationId="{0AAB35E6-9408-4F44-992E-1AA26B743C47}"/>
          </ac:graphicFrameMkLst>
        </pc:graphicFrameChg>
      </pc:sldChg>
      <pc:sldChg chg="modSp mod">
        <pc:chgData name="Jeanot" userId="cdf441b5-59e9-4346-906c-b64ac00bf298" providerId="ADAL" clId="{A6D84276-2094-492D-A282-AE72DE449894}" dt="2021-07-15T15:00:54" v="24" actId="20577"/>
        <pc:sldMkLst>
          <pc:docMk/>
          <pc:sldMk cId="3413285672" sldId="569"/>
        </pc:sldMkLst>
        <pc:spChg chg="mod">
          <ac:chgData name="Jeanot" userId="cdf441b5-59e9-4346-906c-b64ac00bf298" providerId="ADAL" clId="{A6D84276-2094-492D-A282-AE72DE449894}" dt="2021-07-15T15:00:54" v="24" actId="20577"/>
          <ac:spMkLst>
            <pc:docMk/>
            <pc:sldMk cId="3413285672" sldId="569"/>
            <ac:spMk id="3" creationId="{B59BFC0C-B67C-4E0C-B24C-B70E1CB676E2}"/>
          </ac:spMkLst>
        </pc:spChg>
      </pc:sldChg>
      <pc:sldChg chg="modSp mod">
        <pc:chgData name="Jeanot" userId="cdf441b5-59e9-4346-906c-b64ac00bf298" providerId="ADAL" clId="{A6D84276-2094-492D-A282-AE72DE449894}" dt="2021-07-15T11:38:03.402" v="18" actId="207"/>
        <pc:sldMkLst>
          <pc:docMk/>
          <pc:sldMk cId="1225491216" sldId="579"/>
        </pc:sldMkLst>
        <pc:graphicFrameChg chg="modGraphic">
          <ac:chgData name="Jeanot" userId="cdf441b5-59e9-4346-906c-b64ac00bf298" providerId="ADAL" clId="{A6D84276-2094-492D-A282-AE72DE449894}" dt="2021-07-15T11:38:03.402" v="18" actId="207"/>
          <ac:graphicFrameMkLst>
            <pc:docMk/>
            <pc:sldMk cId="1225491216" sldId="579"/>
            <ac:graphicFrameMk id="5" creationId="{0AAB35E6-9408-4F44-992E-1AA26B743C47}"/>
          </ac:graphicFrameMkLst>
        </pc:graphicFrameChg>
      </pc:sldChg>
      <pc:sldChg chg="modSp mod">
        <pc:chgData name="Jeanot" userId="cdf441b5-59e9-4346-906c-b64ac00bf298" providerId="ADAL" clId="{A6D84276-2094-492D-A282-AE72DE449894}" dt="2021-07-15T11:38:08.126" v="19" actId="207"/>
        <pc:sldMkLst>
          <pc:docMk/>
          <pc:sldMk cId="3403352093" sldId="580"/>
        </pc:sldMkLst>
        <pc:graphicFrameChg chg="modGraphic">
          <ac:chgData name="Jeanot" userId="cdf441b5-59e9-4346-906c-b64ac00bf298" providerId="ADAL" clId="{A6D84276-2094-492D-A282-AE72DE449894}" dt="2021-07-15T11:38:08.126" v="19" actId="207"/>
          <ac:graphicFrameMkLst>
            <pc:docMk/>
            <pc:sldMk cId="3403352093" sldId="580"/>
            <ac:graphicFrameMk id="5" creationId="{0AAB35E6-9408-4F44-992E-1AA26B743C47}"/>
          </ac:graphicFrameMkLst>
        </pc:graphicFrameChg>
      </pc:sldChg>
    </pc:docChg>
  </pc:docChgLst>
  <pc:docChgLst>
    <pc:chgData name="Jeanot Bijpost" userId="S::jeanot.bijpost@vng.nl::cdf441b5-59e9-4346-906c-b64ac00bf298" providerId="AD" clId="Web-{10F838D2-8ECF-41CB-A7FA-9C1F21EFDE31}"/>
    <pc:docChg chg="modSld">
      <pc:chgData name="Jeanot Bijpost" userId="S::jeanot.bijpost@vng.nl::cdf441b5-59e9-4346-906c-b64ac00bf298" providerId="AD" clId="Web-{10F838D2-8ECF-41CB-A7FA-9C1F21EFDE31}" dt="2021-06-10T07:01:03.145" v="3" actId="1076"/>
      <pc:docMkLst>
        <pc:docMk/>
      </pc:docMkLst>
      <pc:sldChg chg="modSp">
        <pc:chgData name="Jeanot Bijpost" userId="S::jeanot.bijpost@vng.nl::cdf441b5-59e9-4346-906c-b64ac00bf298" providerId="AD" clId="Web-{10F838D2-8ECF-41CB-A7FA-9C1F21EFDE31}" dt="2021-06-10T07:01:03.145" v="3" actId="1076"/>
        <pc:sldMkLst>
          <pc:docMk/>
          <pc:sldMk cId="3377920599" sldId="351"/>
        </pc:sldMkLst>
        <pc:spChg chg="mod">
          <ac:chgData name="Jeanot Bijpost" userId="S::jeanot.bijpost@vng.nl::cdf441b5-59e9-4346-906c-b64ac00bf298" providerId="AD" clId="Web-{10F838D2-8ECF-41CB-A7FA-9C1F21EFDE31}" dt="2021-06-10T07:01:03.129" v="1" actId="1076"/>
          <ac:spMkLst>
            <pc:docMk/>
            <pc:sldMk cId="3377920599" sldId="351"/>
            <ac:spMk id="28" creationId="{CF025A53-5EA6-4FBC-B81D-A30256884ADD}"/>
          </ac:spMkLst>
        </pc:spChg>
        <pc:spChg chg="mod">
          <ac:chgData name="Jeanot Bijpost" userId="S::jeanot.bijpost@vng.nl::cdf441b5-59e9-4346-906c-b64ac00bf298" providerId="AD" clId="Web-{10F838D2-8ECF-41CB-A7FA-9C1F21EFDE31}" dt="2021-06-10T07:01:03.129" v="2" actId="1076"/>
          <ac:spMkLst>
            <pc:docMk/>
            <pc:sldMk cId="3377920599" sldId="351"/>
            <ac:spMk id="38" creationId="{78C51087-4E6B-4462-88E8-C72162DB865C}"/>
          </ac:spMkLst>
        </pc:spChg>
        <pc:spChg chg="mod">
          <ac:chgData name="Jeanot Bijpost" userId="S::jeanot.bijpost@vng.nl::cdf441b5-59e9-4346-906c-b64ac00bf298" providerId="AD" clId="Web-{10F838D2-8ECF-41CB-A7FA-9C1F21EFDE31}" dt="2021-06-10T07:01:03.145" v="3" actId="1076"/>
          <ac:spMkLst>
            <pc:docMk/>
            <pc:sldMk cId="3377920599" sldId="351"/>
            <ac:spMk id="73" creationId="{C26A5F19-B0D1-43EB-A75C-E3C407C11CFC}"/>
          </ac:spMkLst>
        </pc:spChg>
        <pc:grpChg chg="mod">
          <ac:chgData name="Jeanot Bijpost" userId="S::jeanot.bijpost@vng.nl::cdf441b5-59e9-4346-906c-b64ac00bf298" providerId="AD" clId="Web-{10F838D2-8ECF-41CB-A7FA-9C1F21EFDE31}" dt="2021-06-10T07:01:03.129" v="0" actId="1076"/>
          <ac:grpSpMkLst>
            <pc:docMk/>
            <pc:sldMk cId="3377920599" sldId="351"/>
            <ac:grpSpMk id="35" creationId="{B692B0A0-D545-43CB-8AF6-F79A285E6EEB}"/>
          </ac:grpSpMkLst>
        </pc:grpChg>
      </pc:sldChg>
    </pc:docChg>
  </pc:docChgLst>
  <pc:docChgLst>
    <pc:chgData name="Jeanot Bijpost" userId="S::jeanot.bijpost@vng.nl::cdf441b5-59e9-4346-906c-b64ac00bf298" providerId="AD" clId="Web-{6D52AEB0-ECC6-4C2D-80B0-CA47ABB322FA}"/>
    <pc:docChg chg="modSld">
      <pc:chgData name="Jeanot Bijpost" userId="S::jeanot.bijpost@vng.nl::cdf441b5-59e9-4346-906c-b64ac00bf298" providerId="AD" clId="Web-{6D52AEB0-ECC6-4C2D-80B0-CA47ABB322FA}" dt="2021-08-25T12:10:48.394" v="2" actId="20577"/>
      <pc:docMkLst>
        <pc:docMk/>
      </pc:docMkLst>
      <pc:sldChg chg="modSp">
        <pc:chgData name="Jeanot Bijpost" userId="S::jeanot.bijpost@vng.nl::cdf441b5-59e9-4346-906c-b64ac00bf298" providerId="AD" clId="Web-{6D52AEB0-ECC6-4C2D-80B0-CA47ABB322FA}" dt="2021-08-25T12:10:48.394" v="2" actId="20577"/>
        <pc:sldMkLst>
          <pc:docMk/>
          <pc:sldMk cId="3561811161" sldId="554"/>
        </pc:sldMkLst>
        <pc:spChg chg="mod">
          <ac:chgData name="Jeanot Bijpost" userId="S::jeanot.bijpost@vng.nl::cdf441b5-59e9-4346-906c-b64ac00bf298" providerId="AD" clId="Web-{6D52AEB0-ECC6-4C2D-80B0-CA47ABB322FA}" dt="2021-08-25T12:10:48.394" v="2" actId="20577"/>
          <ac:spMkLst>
            <pc:docMk/>
            <pc:sldMk cId="3561811161" sldId="554"/>
            <ac:spMk id="3" creationId="{194972BB-FC00-4A84-ABA8-2D9088E6FA21}"/>
          </ac:spMkLst>
        </pc:spChg>
      </pc:sldChg>
    </pc:docChg>
  </pc:docChgLst>
  <pc:docChgLst>
    <pc:chgData name="Jeanot Bijpost" userId="S::jeanot.bijpost@vng.nl::cdf441b5-59e9-4346-906c-b64ac00bf298" providerId="AD" clId="Web-{A5B81461-4E84-4476-9369-EB0CCFFD0E1F}"/>
    <pc:docChg chg="modSld">
      <pc:chgData name="Jeanot Bijpost" userId="S::jeanot.bijpost@vng.nl::cdf441b5-59e9-4346-906c-b64ac00bf298" providerId="AD" clId="Web-{A5B81461-4E84-4476-9369-EB0CCFFD0E1F}" dt="2021-03-17T13:22:28.455" v="233" actId="1076"/>
      <pc:docMkLst>
        <pc:docMk/>
      </pc:docMkLst>
      <pc:sldChg chg="addSp delSp modSp addAnim">
        <pc:chgData name="Jeanot Bijpost" userId="S::jeanot.bijpost@vng.nl::cdf441b5-59e9-4346-906c-b64ac00bf298" providerId="AD" clId="Web-{A5B81461-4E84-4476-9369-EB0CCFFD0E1F}" dt="2021-03-17T12:48:53.171" v="158"/>
        <pc:sldMkLst>
          <pc:docMk/>
          <pc:sldMk cId="1891950137" sldId="256"/>
        </pc:sldMkLst>
        <pc:spChg chg="add mod">
          <ac:chgData name="Jeanot Bijpost" userId="S::jeanot.bijpost@vng.nl::cdf441b5-59e9-4346-906c-b64ac00bf298" providerId="AD" clId="Web-{A5B81461-4E84-4476-9369-EB0CCFFD0E1F}" dt="2021-03-17T12:44:38.683" v="148"/>
          <ac:spMkLst>
            <pc:docMk/>
            <pc:sldMk cId="1891950137" sldId="256"/>
            <ac:spMk id="2" creationId="{A028B235-7042-41FB-BCA8-8D36F8BD157C}"/>
          </ac:spMkLst>
        </pc:spChg>
        <pc:spChg chg="add mod">
          <ac:chgData name="Jeanot Bijpost" userId="S::jeanot.bijpost@vng.nl::cdf441b5-59e9-4346-906c-b64ac00bf298" providerId="AD" clId="Web-{A5B81461-4E84-4476-9369-EB0CCFFD0E1F}" dt="2021-03-17T12:45:51.856" v="150" actId="1076"/>
          <ac:spMkLst>
            <pc:docMk/>
            <pc:sldMk cId="1891950137" sldId="256"/>
            <ac:spMk id="3" creationId="{47661903-825C-4E62-BC80-CC10DC5416F1}"/>
          </ac:spMkLst>
        </pc:spChg>
        <pc:spChg chg="add del mod">
          <ac:chgData name="Jeanot Bijpost" userId="S::jeanot.bijpost@vng.nl::cdf441b5-59e9-4346-906c-b64ac00bf298" providerId="AD" clId="Web-{A5B81461-4E84-4476-9369-EB0CCFFD0E1F}" dt="2021-03-17T12:47:59.342" v="157"/>
          <ac:spMkLst>
            <pc:docMk/>
            <pc:sldMk cId="1891950137" sldId="256"/>
            <ac:spMk id="4" creationId="{E73917C4-47A2-4041-8548-ACEB51EDBDC1}"/>
          </ac:spMkLst>
        </pc:spChg>
        <pc:spChg chg="mod">
          <ac:chgData name="Jeanot Bijpost" userId="S::jeanot.bijpost@vng.nl::cdf441b5-59e9-4346-906c-b64ac00bf298" providerId="AD" clId="Web-{A5B81461-4E84-4476-9369-EB0CCFFD0E1F}" dt="2021-03-17T12:48:53.171" v="158"/>
          <ac:spMkLst>
            <pc:docMk/>
            <pc:sldMk cId="1891950137" sldId="256"/>
            <ac:spMk id="11" creationId="{BECF6D98-7415-40B1-B127-8EB4B323AB81}"/>
          </ac:spMkLst>
        </pc:spChg>
        <pc:spChg chg="mod">
          <ac:chgData name="Jeanot Bijpost" userId="S::jeanot.bijpost@vng.nl::cdf441b5-59e9-4346-906c-b64ac00bf298" providerId="AD" clId="Web-{A5B81461-4E84-4476-9369-EB0CCFFD0E1F}" dt="2021-03-17T12:40:46.476" v="126" actId="20577"/>
          <ac:spMkLst>
            <pc:docMk/>
            <pc:sldMk cId="1891950137" sldId="256"/>
            <ac:spMk id="17" creationId="{6DBEB0E8-AE56-460E-A055-B58C7F72DDCD}"/>
          </ac:spMkLst>
        </pc:spChg>
        <pc:spChg chg="mod">
          <ac:chgData name="Jeanot Bijpost" userId="S::jeanot.bijpost@vng.nl::cdf441b5-59e9-4346-906c-b64ac00bf298" providerId="AD" clId="Web-{A5B81461-4E84-4476-9369-EB0CCFFD0E1F}" dt="2021-03-17T12:40:48.742" v="127" actId="1076"/>
          <ac:spMkLst>
            <pc:docMk/>
            <pc:sldMk cId="1891950137" sldId="256"/>
            <ac:spMk id="27" creationId="{AA789178-9B3C-4EB2-A386-00319B576FEB}"/>
          </ac:spMkLst>
        </pc:spChg>
        <pc:spChg chg="mod">
          <ac:chgData name="Jeanot Bijpost" userId="S::jeanot.bijpost@vng.nl::cdf441b5-59e9-4346-906c-b64ac00bf298" providerId="AD" clId="Web-{A5B81461-4E84-4476-9369-EB0CCFFD0E1F}" dt="2021-03-17T12:41:14.273" v="132" actId="1076"/>
          <ac:spMkLst>
            <pc:docMk/>
            <pc:sldMk cId="1891950137" sldId="256"/>
            <ac:spMk id="28" creationId="{C7E7277D-27F4-4017-A77F-4B821B43031D}"/>
          </ac:spMkLst>
        </pc:spChg>
        <pc:spChg chg="mod">
          <ac:chgData name="Jeanot Bijpost" userId="S::jeanot.bijpost@vng.nl::cdf441b5-59e9-4346-906c-b64ac00bf298" providerId="AD" clId="Web-{A5B81461-4E84-4476-9369-EB0CCFFD0E1F}" dt="2021-03-17T12:39:12.068" v="113"/>
          <ac:spMkLst>
            <pc:docMk/>
            <pc:sldMk cId="1891950137" sldId="256"/>
            <ac:spMk id="36" creationId="{AF829F71-D9D9-4206-96D8-4CAC0E7246AB}"/>
          </ac:spMkLst>
        </pc:spChg>
        <pc:spChg chg="mod">
          <ac:chgData name="Jeanot Bijpost" userId="S::jeanot.bijpost@vng.nl::cdf441b5-59e9-4346-906c-b64ac00bf298" providerId="AD" clId="Web-{A5B81461-4E84-4476-9369-EB0CCFFD0E1F}" dt="2021-03-17T12:41:10.601" v="131" actId="1076"/>
          <ac:spMkLst>
            <pc:docMk/>
            <pc:sldMk cId="1891950137" sldId="256"/>
            <ac:spMk id="48" creationId="{651EBE99-4DBC-4D05-B57A-FC7AA8633B81}"/>
          </ac:spMkLst>
        </pc:spChg>
      </pc:sldChg>
      <pc:sldChg chg="addSp delSp modSp">
        <pc:chgData name="Jeanot Bijpost" userId="S::jeanot.bijpost@vng.nl::cdf441b5-59e9-4346-906c-b64ac00bf298" providerId="AD" clId="Web-{A5B81461-4E84-4476-9369-EB0CCFFD0E1F}" dt="2021-03-17T13:22:28.455" v="233" actId="1076"/>
        <pc:sldMkLst>
          <pc:docMk/>
          <pc:sldMk cId="769423645" sldId="260"/>
        </pc:sldMkLst>
        <pc:spChg chg="mod">
          <ac:chgData name="Jeanot Bijpost" userId="S::jeanot.bijpost@vng.nl::cdf441b5-59e9-4346-906c-b64ac00bf298" providerId="AD" clId="Web-{A5B81461-4E84-4476-9369-EB0CCFFD0E1F}" dt="2021-03-17T13:21:25.033" v="220" actId="14100"/>
          <ac:spMkLst>
            <pc:docMk/>
            <pc:sldMk cId="769423645" sldId="260"/>
            <ac:spMk id="2" creationId="{5C6BE56C-5E6D-4625-9F4F-3C015E2AE2A1}"/>
          </ac:spMkLst>
        </pc:spChg>
        <pc:spChg chg="mod">
          <ac:chgData name="Jeanot Bijpost" userId="S::jeanot.bijpost@vng.nl::cdf441b5-59e9-4346-906c-b64ac00bf298" providerId="AD" clId="Web-{A5B81461-4E84-4476-9369-EB0CCFFD0E1F}" dt="2021-03-17T13:22:26.830" v="232" actId="14100"/>
          <ac:spMkLst>
            <pc:docMk/>
            <pc:sldMk cId="769423645" sldId="260"/>
            <ac:spMk id="3" creationId="{15229409-5AAD-4600-9CBA-8AF790835EAB}"/>
          </ac:spMkLst>
        </pc:spChg>
        <pc:spChg chg="mod">
          <ac:chgData name="Jeanot Bijpost" userId="S::jeanot.bijpost@vng.nl::cdf441b5-59e9-4346-906c-b64ac00bf298" providerId="AD" clId="Web-{A5B81461-4E84-4476-9369-EB0CCFFD0E1F}" dt="2021-03-17T13:21:18.642" v="218" actId="14100"/>
          <ac:spMkLst>
            <pc:docMk/>
            <pc:sldMk cId="769423645" sldId="260"/>
            <ac:spMk id="7" creationId="{C79998C5-607B-4811-8EE7-E096BB586F49}"/>
          </ac:spMkLst>
        </pc:spChg>
        <pc:spChg chg="del mod">
          <ac:chgData name="Jeanot Bijpost" userId="S::jeanot.bijpost@vng.nl::cdf441b5-59e9-4346-906c-b64ac00bf298" providerId="AD" clId="Web-{A5B81461-4E84-4476-9369-EB0CCFFD0E1F}" dt="2021-03-17T13:21:00.658" v="213"/>
          <ac:spMkLst>
            <pc:docMk/>
            <pc:sldMk cId="769423645" sldId="260"/>
            <ac:spMk id="8" creationId="{AFD73197-A9ED-4D24-890C-53A3BC545C87}"/>
          </ac:spMkLst>
        </pc:spChg>
        <pc:spChg chg="mod">
          <ac:chgData name="Jeanot Bijpost" userId="S::jeanot.bijpost@vng.nl::cdf441b5-59e9-4346-906c-b64ac00bf298" providerId="AD" clId="Web-{A5B81461-4E84-4476-9369-EB0CCFFD0E1F}" dt="2021-03-17T13:21:55.893" v="229" actId="1076"/>
          <ac:spMkLst>
            <pc:docMk/>
            <pc:sldMk cId="769423645" sldId="260"/>
            <ac:spMk id="9" creationId="{BF43EE77-3B22-4033-9DC8-BC2849C35126}"/>
          </ac:spMkLst>
        </pc:spChg>
        <pc:spChg chg="mod">
          <ac:chgData name="Jeanot Bijpost" userId="S::jeanot.bijpost@vng.nl::cdf441b5-59e9-4346-906c-b64ac00bf298" providerId="AD" clId="Web-{A5B81461-4E84-4476-9369-EB0CCFFD0E1F}" dt="2021-03-17T13:21:13.564" v="216" actId="14100"/>
          <ac:spMkLst>
            <pc:docMk/>
            <pc:sldMk cId="769423645" sldId="260"/>
            <ac:spMk id="10" creationId="{29429A50-44BC-4774-B2E4-0FA323CDA53D}"/>
          </ac:spMkLst>
        </pc:spChg>
        <pc:spChg chg="del mod">
          <ac:chgData name="Jeanot Bijpost" userId="S::jeanot.bijpost@vng.nl::cdf441b5-59e9-4346-906c-b64ac00bf298" providerId="AD" clId="Web-{A5B81461-4E84-4476-9369-EB0CCFFD0E1F}" dt="2021-03-17T13:21:00.658" v="212"/>
          <ac:spMkLst>
            <pc:docMk/>
            <pc:sldMk cId="769423645" sldId="260"/>
            <ac:spMk id="11" creationId="{0975194D-44AC-4532-B72D-6B697DAE523C}"/>
          </ac:spMkLst>
        </pc:spChg>
        <pc:spChg chg="add del mod">
          <ac:chgData name="Jeanot Bijpost" userId="S::jeanot.bijpost@vng.nl::cdf441b5-59e9-4346-906c-b64ac00bf298" providerId="AD" clId="Web-{A5B81461-4E84-4476-9369-EB0CCFFD0E1F}" dt="2021-03-17T13:20:15.579" v="197"/>
          <ac:spMkLst>
            <pc:docMk/>
            <pc:sldMk cId="769423645" sldId="260"/>
            <ac:spMk id="23" creationId="{F54E361A-643A-413F-8427-1964C0C80CF9}"/>
          </ac:spMkLst>
        </pc:spChg>
        <pc:spChg chg="add mod">
          <ac:chgData name="Jeanot Bijpost" userId="S::jeanot.bijpost@vng.nl::cdf441b5-59e9-4346-906c-b64ac00bf298" providerId="AD" clId="Web-{A5B81461-4E84-4476-9369-EB0CCFFD0E1F}" dt="2021-03-17T13:21:55.877" v="228" actId="1076"/>
          <ac:spMkLst>
            <pc:docMk/>
            <pc:sldMk cId="769423645" sldId="260"/>
            <ac:spMk id="25" creationId="{4E97C927-F90B-4522-ABFA-95582698C112}"/>
          </ac:spMkLst>
        </pc:spChg>
        <pc:spChg chg="add mod">
          <ac:chgData name="Jeanot Bijpost" userId="S::jeanot.bijpost@vng.nl::cdf441b5-59e9-4346-906c-b64ac00bf298" providerId="AD" clId="Web-{A5B81461-4E84-4476-9369-EB0CCFFD0E1F}" dt="2021-03-17T13:21:55.893" v="230" actId="1076"/>
          <ac:spMkLst>
            <pc:docMk/>
            <pc:sldMk cId="769423645" sldId="260"/>
            <ac:spMk id="26" creationId="{17C268EA-F33D-436E-A055-25B9B2B8816A}"/>
          </ac:spMkLst>
        </pc:spChg>
        <pc:spChg chg="add del mod">
          <ac:chgData name="Jeanot Bijpost" userId="S::jeanot.bijpost@vng.nl::cdf441b5-59e9-4346-906c-b64ac00bf298" providerId="AD" clId="Web-{A5B81461-4E84-4476-9369-EB0CCFFD0E1F}" dt="2021-03-17T13:20:36.798" v="205"/>
          <ac:spMkLst>
            <pc:docMk/>
            <pc:sldMk cId="769423645" sldId="260"/>
            <ac:spMk id="27" creationId="{4F8A7060-7858-455F-8B6F-529CAD3E08C7}"/>
          </ac:spMkLst>
        </pc:spChg>
        <pc:spChg chg="mod">
          <ac:chgData name="Jeanot Bijpost" userId="S::jeanot.bijpost@vng.nl::cdf441b5-59e9-4346-906c-b64ac00bf298" providerId="AD" clId="Web-{A5B81461-4E84-4476-9369-EB0CCFFD0E1F}" dt="2021-03-17T13:21:32.517" v="223" actId="1076"/>
          <ac:spMkLst>
            <pc:docMk/>
            <pc:sldMk cId="769423645" sldId="260"/>
            <ac:spMk id="35" creationId="{B80E7EC7-3B3E-47DE-BACC-EABD7BE9A468}"/>
          </ac:spMkLst>
        </pc:spChg>
        <pc:spChg chg="mod">
          <ac:chgData name="Jeanot Bijpost" userId="S::jeanot.bijpost@vng.nl::cdf441b5-59e9-4346-906c-b64ac00bf298" providerId="AD" clId="Web-{A5B81461-4E84-4476-9369-EB0CCFFD0E1F}" dt="2021-03-17T13:21:29.736" v="222" actId="1076"/>
          <ac:spMkLst>
            <pc:docMk/>
            <pc:sldMk cId="769423645" sldId="260"/>
            <ac:spMk id="36" creationId="{2E0EC32F-9093-4291-9D10-34BBE940E55B}"/>
          </ac:spMkLst>
        </pc:spChg>
        <pc:spChg chg="mod">
          <ac:chgData name="Jeanot Bijpost" userId="S::jeanot.bijpost@vng.nl::cdf441b5-59e9-4346-906c-b64ac00bf298" providerId="AD" clId="Web-{A5B81461-4E84-4476-9369-EB0CCFFD0E1F}" dt="2021-03-17T13:21:38.096" v="225" actId="1076"/>
          <ac:spMkLst>
            <pc:docMk/>
            <pc:sldMk cId="769423645" sldId="260"/>
            <ac:spMk id="37" creationId="{AB3D2D7B-AE93-4697-8D53-578A70980457}"/>
          </ac:spMkLst>
        </pc:spChg>
        <pc:spChg chg="del mod">
          <ac:chgData name="Jeanot Bijpost" userId="S::jeanot.bijpost@vng.nl::cdf441b5-59e9-4346-906c-b64ac00bf298" providerId="AD" clId="Web-{A5B81461-4E84-4476-9369-EB0CCFFD0E1F}" dt="2021-03-17T13:21:00.658" v="211"/>
          <ac:spMkLst>
            <pc:docMk/>
            <pc:sldMk cId="769423645" sldId="260"/>
            <ac:spMk id="39" creationId="{36082C3E-67C9-43A8-8201-74358A6D157B}"/>
          </ac:spMkLst>
        </pc:spChg>
        <pc:spChg chg="mod">
          <ac:chgData name="Jeanot Bijpost" userId="S::jeanot.bijpost@vng.nl::cdf441b5-59e9-4346-906c-b64ac00bf298" providerId="AD" clId="Web-{A5B81461-4E84-4476-9369-EB0CCFFD0E1F}" dt="2021-03-17T13:07:26.744" v="160" actId="1076"/>
          <ac:spMkLst>
            <pc:docMk/>
            <pc:sldMk cId="769423645" sldId="260"/>
            <ac:spMk id="45" creationId="{0C7C1994-4058-44E5-A3C5-5460C733FB7F}"/>
          </ac:spMkLst>
        </pc:spChg>
        <pc:spChg chg="del">
          <ac:chgData name="Jeanot Bijpost" userId="S::jeanot.bijpost@vng.nl::cdf441b5-59e9-4346-906c-b64ac00bf298" providerId="AD" clId="Web-{A5B81461-4E84-4476-9369-EB0CCFFD0E1F}" dt="2021-03-17T13:21:15.111" v="217"/>
          <ac:spMkLst>
            <pc:docMk/>
            <pc:sldMk cId="769423645" sldId="260"/>
            <ac:spMk id="46" creationId="{5B0756E0-96F9-4B94-9D74-6FF50C962CDA}"/>
          </ac:spMkLst>
        </pc:spChg>
        <pc:picChg chg="add del mod">
          <ac:chgData name="Jeanot Bijpost" userId="S::jeanot.bijpost@vng.nl::cdf441b5-59e9-4346-906c-b64ac00bf298" providerId="AD" clId="Web-{A5B81461-4E84-4476-9369-EB0CCFFD0E1F}" dt="2021-03-17T13:20:18.423" v="198"/>
          <ac:picMkLst>
            <pc:docMk/>
            <pc:sldMk cId="769423645" sldId="260"/>
            <ac:picMk id="24" creationId="{9D72A574-625D-49DC-8EBC-1FBB755949B3}"/>
          </ac:picMkLst>
        </pc:picChg>
        <pc:picChg chg="mod">
          <ac:chgData name="Jeanot Bijpost" userId="S::jeanot.bijpost@vng.nl::cdf441b5-59e9-4346-906c-b64ac00bf298" providerId="AD" clId="Web-{A5B81461-4E84-4476-9369-EB0CCFFD0E1F}" dt="2021-03-17T13:21:28.002" v="221" actId="1076"/>
          <ac:picMkLst>
            <pc:docMk/>
            <pc:sldMk cId="769423645" sldId="260"/>
            <ac:picMk id="32" creationId="{E02DB589-D7AC-478B-882A-7FC8E0373714}"/>
          </ac:picMkLst>
        </pc:picChg>
        <pc:picChg chg="mod">
          <ac:chgData name="Jeanot Bijpost" userId="S::jeanot.bijpost@vng.nl::cdf441b5-59e9-4346-906c-b64ac00bf298" providerId="AD" clId="Web-{A5B81461-4E84-4476-9369-EB0CCFFD0E1F}" dt="2021-03-17T13:22:28.455" v="233" actId="1076"/>
          <ac:picMkLst>
            <pc:docMk/>
            <pc:sldMk cId="769423645" sldId="260"/>
            <ac:picMk id="33" creationId="{5A8F80FB-E3A4-4BBA-AA52-736149C37A05}"/>
          </ac:picMkLst>
        </pc:picChg>
        <pc:picChg chg="mod">
          <ac:chgData name="Jeanot Bijpost" userId="S::jeanot.bijpost@vng.nl::cdf441b5-59e9-4346-906c-b64ac00bf298" providerId="AD" clId="Web-{A5B81461-4E84-4476-9369-EB0CCFFD0E1F}" dt="2021-03-17T13:21:21.502" v="219" actId="1076"/>
          <ac:picMkLst>
            <pc:docMk/>
            <pc:sldMk cId="769423645" sldId="260"/>
            <ac:picMk id="41" creationId="{00FB6C52-0892-4B3A-80E4-7BDA930A3EED}"/>
          </ac:picMkLst>
        </pc:picChg>
      </pc:sldChg>
      <pc:sldChg chg="addSp modSp">
        <pc:chgData name="Jeanot Bijpost" userId="S::jeanot.bijpost@vng.nl::cdf441b5-59e9-4346-906c-b64ac00bf298" providerId="AD" clId="Web-{A5B81461-4E84-4476-9369-EB0CCFFD0E1F}" dt="2021-03-17T12:21:55.646" v="44" actId="1076"/>
        <pc:sldMkLst>
          <pc:docMk/>
          <pc:sldMk cId="1801331337" sldId="268"/>
        </pc:sldMkLst>
        <pc:spChg chg="mod">
          <ac:chgData name="Jeanot Bijpost" userId="S::jeanot.bijpost@vng.nl::cdf441b5-59e9-4346-906c-b64ac00bf298" providerId="AD" clId="Web-{A5B81461-4E84-4476-9369-EB0CCFFD0E1F}" dt="2021-03-17T12:20:47.051" v="0" actId="1076"/>
          <ac:spMkLst>
            <pc:docMk/>
            <pc:sldMk cId="1801331337" sldId="268"/>
            <ac:spMk id="12" creationId="{E7486523-0A61-4DB6-BDE3-E109395E54DB}"/>
          </ac:spMkLst>
        </pc:spChg>
        <pc:spChg chg="add mod">
          <ac:chgData name="Jeanot Bijpost" userId="S::jeanot.bijpost@vng.nl::cdf441b5-59e9-4346-906c-b64ac00bf298" providerId="AD" clId="Web-{A5B81461-4E84-4476-9369-EB0CCFFD0E1F}" dt="2021-03-17T12:21:55.646" v="44" actId="1076"/>
          <ac:spMkLst>
            <pc:docMk/>
            <pc:sldMk cId="1801331337" sldId="268"/>
            <ac:spMk id="14" creationId="{8D01D6D1-3181-4070-AF15-13F276ED28A2}"/>
          </ac:spMkLst>
        </pc:spChg>
      </pc:sldChg>
      <pc:sldChg chg="addSp delSp modSp">
        <pc:chgData name="Jeanot Bijpost" userId="S::jeanot.bijpost@vng.nl::cdf441b5-59e9-4346-906c-b64ac00bf298" providerId="AD" clId="Web-{A5B81461-4E84-4476-9369-EB0CCFFD0E1F}" dt="2021-03-17T12:34:25.033" v="110" actId="1076"/>
        <pc:sldMkLst>
          <pc:docMk/>
          <pc:sldMk cId="3751348359" sldId="276"/>
        </pc:sldMkLst>
        <pc:spChg chg="add del mod">
          <ac:chgData name="Jeanot Bijpost" userId="S::jeanot.bijpost@vng.nl::cdf441b5-59e9-4346-906c-b64ac00bf298" providerId="AD" clId="Web-{A5B81461-4E84-4476-9369-EB0CCFFD0E1F}" dt="2021-03-17T12:33:32.375" v="93"/>
          <ac:spMkLst>
            <pc:docMk/>
            <pc:sldMk cId="3751348359" sldId="276"/>
            <ac:spMk id="17" creationId="{556AC157-8B59-49B5-A3A0-5D78B6E556EC}"/>
          </ac:spMkLst>
        </pc:spChg>
        <pc:spChg chg="add mod">
          <ac:chgData name="Jeanot Bijpost" userId="S::jeanot.bijpost@vng.nl::cdf441b5-59e9-4346-906c-b64ac00bf298" providerId="AD" clId="Web-{A5B81461-4E84-4476-9369-EB0CCFFD0E1F}" dt="2021-03-17T12:34:20.142" v="109" actId="1076"/>
          <ac:spMkLst>
            <pc:docMk/>
            <pc:sldMk cId="3751348359" sldId="276"/>
            <ac:spMk id="18" creationId="{38023FB2-8B92-4715-B7DF-D72087AE1AD7}"/>
          </ac:spMkLst>
        </pc:spChg>
        <pc:spChg chg="mod">
          <ac:chgData name="Jeanot Bijpost" userId="S::jeanot.bijpost@vng.nl::cdf441b5-59e9-4346-906c-b64ac00bf298" providerId="AD" clId="Web-{A5B81461-4E84-4476-9369-EB0CCFFD0E1F}" dt="2021-03-17T12:34:25.033" v="110" actId="1076"/>
          <ac:spMkLst>
            <pc:docMk/>
            <pc:sldMk cId="3751348359" sldId="276"/>
            <ac:spMk id="39" creationId="{CBC1579A-99A1-45C8-A725-D970A8263145}"/>
          </ac:spMkLst>
        </pc:spChg>
        <pc:spChg chg="mod">
          <ac:chgData name="Jeanot Bijpost" userId="S::jeanot.bijpost@vng.nl::cdf441b5-59e9-4346-906c-b64ac00bf298" providerId="AD" clId="Web-{A5B81461-4E84-4476-9369-EB0CCFFD0E1F}" dt="2021-03-17T12:26:32.166" v="67" actId="20577"/>
          <ac:spMkLst>
            <pc:docMk/>
            <pc:sldMk cId="3751348359" sldId="276"/>
            <ac:spMk id="40" creationId="{0F7E75D7-8C8C-4CD5-B650-9ABE096D01D5}"/>
          </ac:spMkLst>
        </pc:spChg>
        <pc:spChg chg="mod">
          <ac:chgData name="Jeanot Bijpost" userId="S::jeanot.bijpost@vng.nl::cdf441b5-59e9-4346-906c-b64ac00bf298" providerId="AD" clId="Web-{A5B81461-4E84-4476-9369-EB0CCFFD0E1F}" dt="2021-03-17T12:29:50.044" v="74" actId="20577"/>
          <ac:spMkLst>
            <pc:docMk/>
            <pc:sldMk cId="3751348359" sldId="276"/>
            <ac:spMk id="114" creationId="{D98358CA-6F9D-4E1D-A380-8A08F280776E}"/>
          </ac:spMkLst>
        </pc:spChg>
        <pc:spChg chg="mod">
          <ac:chgData name="Jeanot Bijpost" userId="S::jeanot.bijpost@vng.nl::cdf441b5-59e9-4346-906c-b64ac00bf298" providerId="AD" clId="Web-{A5B81461-4E84-4476-9369-EB0CCFFD0E1F}" dt="2021-03-17T12:31:09.264" v="76" actId="20577"/>
          <ac:spMkLst>
            <pc:docMk/>
            <pc:sldMk cId="3751348359" sldId="276"/>
            <ac:spMk id="136" creationId="{B71AE976-C245-4419-847A-7847850C8CAC}"/>
          </ac:spMkLst>
        </pc:spChg>
      </pc:sldChg>
    </pc:docChg>
  </pc:docChgLst>
  <pc:docChgLst>
    <pc:chgData name="Ad Gerrits" userId="S::ad.gerrits@vng.nl::1e844392-3ac1-496e-b414-2cc5963c111d" providerId="AD" clId="Web-{EDFAC09F-0098-2000-B87B-A4A79E43B2CD}"/>
    <pc:docChg chg="modSld">
      <pc:chgData name="Ad Gerrits" userId="S::ad.gerrits@vng.nl::1e844392-3ac1-496e-b414-2cc5963c111d" providerId="AD" clId="Web-{EDFAC09F-0098-2000-B87B-A4A79E43B2CD}" dt="2021-04-23T07:02:05.613" v="103" actId="20577"/>
      <pc:docMkLst>
        <pc:docMk/>
      </pc:docMkLst>
      <pc:sldChg chg="modSp">
        <pc:chgData name="Ad Gerrits" userId="S::ad.gerrits@vng.nl::1e844392-3ac1-496e-b414-2cc5963c111d" providerId="AD" clId="Web-{EDFAC09F-0098-2000-B87B-A4A79E43B2CD}" dt="2021-04-23T07:02:05.613" v="103" actId="20577"/>
        <pc:sldMkLst>
          <pc:docMk/>
          <pc:sldMk cId="3739579382" sldId="307"/>
        </pc:sldMkLst>
        <pc:spChg chg="mod">
          <ac:chgData name="Ad Gerrits" userId="S::ad.gerrits@vng.nl::1e844392-3ac1-496e-b414-2cc5963c111d" providerId="AD" clId="Web-{EDFAC09F-0098-2000-B87B-A4A79E43B2CD}" dt="2021-04-23T06:55:28.026" v="4" actId="20577"/>
          <ac:spMkLst>
            <pc:docMk/>
            <pc:sldMk cId="3739579382" sldId="307"/>
            <ac:spMk id="8" creationId="{F87BCC59-A4E0-468F-875C-C1241FFDBC19}"/>
          </ac:spMkLst>
        </pc:spChg>
        <pc:spChg chg="mod">
          <ac:chgData name="Ad Gerrits" userId="S::ad.gerrits@vng.nl::1e844392-3ac1-496e-b414-2cc5963c111d" providerId="AD" clId="Web-{EDFAC09F-0098-2000-B87B-A4A79E43B2CD}" dt="2021-04-23T07:02:05.613" v="103" actId="20577"/>
          <ac:spMkLst>
            <pc:docMk/>
            <pc:sldMk cId="3739579382" sldId="307"/>
            <ac:spMk id="36" creationId="{642A3317-3A21-40D3-B296-41789702B9D0}"/>
          </ac:spMkLst>
        </pc:spChg>
      </pc:sldChg>
    </pc:docChg>
  </pc:docChgLst>
  <pc:docChgLst>
    <pc:chgData name="Ad Gerrits" userId="S::ad.gerrits@vng.nl::1e844392-3ac1-496e-b414-2cc5963c111d" providerId="AD" clId="Web-{1B78EEA4-593A-4ED3-B269-AC0DE36212B1}"/>
    <pc:docChg chg="addSld modSld">
      <pc:chgData name="Ad Gerrits" userId="S::ad.gerrits@vng.nl::1e844392-3ac1-496e-b414-2cc5963c111d" providerId="AD" clId="Web-{1B78EEA4-593A-4ED3-B269-AC0DE36212B1}" dt="2021-06-08T10:50:44.318" v="333" actId="20577"/>
      <pc:docMkLst>
        <pc:docMk/>
      </pc:docMkLst>
      <pc:sldChg chg="addSp delSp modSp new mod modClrScheme addAnim delAnim modAnim chgLayout">
        <pc:chgData name="Ad Gerrits" userId="S::ad.gerrits@vng.nl::1e844392-3ac1-496e-b414-2cc5963c111d" providerId="AD" clId="Web-{1B78EEA4-593A-4ED3-B269-AC0DE36212B1}" dt="2021-06-08T10:47:55.467" v="298"/>
        <pc:sldMkLst>
          <pc:docMk/>
          <pc:sldMk cId="1427937659" sldId="338"/>
        </pc:sldMkLst>
        <pc:spChg chg="mod ord">
          <ac:chgData name="Ad Gerrits" userId="S::ad.gerrits@vng.nl::1e844392-3ac1-496e-b414-2cc5963c111d" providerId="AD" clId="Web-{1B78EEA4-593A-4ED3-B269-AC0DE36212B1}" dt="2021-06-08T08:43:41.515" v="163"/>
          <ac:spMkLst>
            <pc:docMk/>
            <pc:sldMk cId="1427937659" sldId="338"/>
            <ac:spMk id="2" creationId="{51F4DC51-F47D-41A3-9C50-17AE042D6FC6}"/>
          </ac:spMkLst>
        </pc:spChg>
        <pc:spChg chg="del mod">
          <ac:chgData name="Ad Gerrits" userId="S::ad.gerrits@vng.nl::1e844392-3ac1-496e-b414-2cc5963c111d" providerId="AD" clId="Web-{1B78EEA4-593A-4ED3-B269-AC0DE36212B1}" dt="2021-06-08T08:43:23.499" v="162"/>
          <ac:spMkLst>
            <pc:docMk/>
            <pc:sldMk cId="1427937659" sldId="338"/>
            <ac:spMk id="3" creationId="{2C3305B2-0856-4B0F-AAE4-5F5F585326F2}"/>
          </ac:spMkLst>
        </pc:spChg>
        <pc:spChg chg="add mod">
          <ac:chgData name="Ad Gerrits" userId="S::ad.gerrits@vng.nl::1e844392-3ac1-496e-b414-2cc5963c111d" providerId="AD" clId="Web-{1B78EEA4-593A-4ED3-B269-AC0DE36212B1}" dt="2021-06-08T09:12:19.927" v="286" actId="14100"/>
          <ac:spMkLst>
            <pc:docMk/>
            <pc:sldMk cId="1427937659" sldId="338"/>
            <ac:spMk id="4" creationId="{7E0E59C3-633F-46B9-8909-19465320A74D}"/>
          </ac:spMkLst>
        </pc:spChg>
        <pc:spChg chg="add mod">
          <ac:chgData name="Ad Gerrits" userId="S::ad.gerrits@vng.nl::1e844392-3ac1-496e-b414-2cc5963c111d" providerId="AD" clId="Web-{1B78EEA4-593A-4ED3-B269-AC0DE36212B1}" dt="2021-06-08T09:12:46.521" v="288" actId="20577"/>
          <ac:spMkLst>
            <pc:docMk/>
            <pc:sldMk cId="1427937659" sldId="338"/>
            <ac:spMk id="5" creationId="{94B30C14-C2E5-460C-9D4C-76D642607D76}"/>
          </ac:spMkLst>
        </pc:spChg>
        <pc:spChg chg="add mod">
          <ac:chgData name="Ad Gerrits" userId="S::ad.gerrits@vng.nl::1e844392-3ac1-496e-b414-2cc5963c111d" providerId="AD" clId="Web-{1B78EEA4-593A-4ED3-B269-AC0DE36212B1}" dt="2021-06-08T09:12:09.411" v="284" actId="1076"/>
          <ac:spMkLst>
            <pc:docMk/>
            <pc:sldMk cId="1427937659" sldId="338"/>
            <ac:spMk id="6" creationId="{62691796-9A7F-48F1-8EFD-502E6A571DF5}"/>
          </ac:spMkLst>
        </pc:spChg>
        <pc:spChg chg="add mod">
          <ac:chgData name="Ad Gerrits" userId="S::ad.gerrits@vng.nl::1e844392-3ac1-496e-b414-2cc5963c111d" providerId="AD" clId="Web-{1B78EEA4-593A-4ED3-B269-AC0DE36212B1}" dt="2021-06-08T09:12:14.458" v="285" actId="1076"/>
          <ac:spMkLst>
            <pc:docMk/>
            <pc:sldMk cId="1427937659" sldId="338"/>
            <ac:spMk id="7" creationId="{938D0DDC-41AB-4B21-9062-B9D54CC17F7C}"/>
          </ac:spMkLst>
        </pc:spChg>
        <pc:spChg chg="add mod">
          <ac:chgData name="Ad Gerrits" userId="S::ad.gerrits@vng.nl::1e844392-3ac1-496e-b414-2cc5963c111d" providerId="AD" clId="Web-{1B78EEA4-593A-4ED3-B269-AC0DE36212B1}" dt="2021-06-08T09:12:23.005" v="287" actId="14100"/>
          <ac:spMkLst>
            <pc:docMk/>
            <pc:sldMk cId="1427937659" sldId="338"/>
            <ac:spMk id="8" creationId="{B58553DA-255A-4D9A-A116-069CD8BAAF72}"/>
          </ac:spMkLst>
        </pc:spChg>
        <pc:spChg chg="add del mod">
          <ac:chgData name="Ad Gerrits" userId="S::ad.gerrits@vng.nl::1e844392-3ac1-496e-b414-2cc5963c111d" providerId="AD" clId="Web-{1B78EEA4-593A-4ED3-B269-AC0DE36212B1}" dt="2021-06-08T08:43:41.515" v="163"/>
          <ac:spMkLst>
            <pc:docMk/>
            <pc:sldMk cId="1427937659" sldId="338"/>
            <ac:spMk id="10" creationId="{246CFC5F-6D25-4DE8-88F2-FC4876F17624}"/>
          </ac:spMkLst>
        </pc:spChg>
        <pc:inkChg chg="add del">
          <ac:chgData name="Ad Gerrits" userId="S::ad.gerrits@vng.nl::1e844392-3ac1-496e-b414-2cc5963c111d" providerId="AD" clId="Web-{1B78EEA4-593A-4ED3-B269-AC0DE36212B1}" dt="2021-06-08T10:47:26.559" v="290"/>
          <ac:inkMkLst>
            <pc:docMk/>
            <pc:sldMk cId="1427937659" sldId="338"/>
            <ac:inkMk id="3" creationId="{F51C3CEE-5FAA-4F83-A736-39E08FE1AF07}"/>
          </ac:inkMkLst>
        </pc:inkChg>
        <pc:inkChg chg="add del">
          <ac:chgData name="Ad Gerrits" userId="S::ad.gerrits@vng.nl::1e844392-3ac1-496e-b414-2cc5963c111d" providerId="AD" clId="Web-{1B78EEA4-593A-4ED3-B269-AC0DE36212B1}" dt="2021-06-08T10:47:29.512" v="292"/>
          <ac:inkMkLst>
            <pc:docMk/>
            <pc:sldMk cId="1427937659" sldId="338"/>
            <ac:inkMk id="9" creationId="{99126D04-C2F9-4944-B288-F9EA28176709}"/>
          </ac:inkMkLst>
        </pc:inkChg>
        <pc:inkChg chg="add del">
          <ac:chgData name="Ad Gerrits" userId="S::ad.gerrits@vng.nl::1e844392-3ac1-496e-b414-2cc5963c111d" providerId="AD" clId="Web-{1B78EEA4-593A-4ED3-B269-AC0DE36212B1}" dt="2021-06-08T10:47:55.467" v="298"/>
          <ac:inkMkLst>
            <pc:docMk/>
            <pc:sldMk cId="1427937659" sldId="338"/>
            <ac:inkMk id="10" creationId="{8CC47B9D-98CE-451C-8119-BEF2366A6463}"/>
          </ac:inkMkLst>
        </pc:inkChg>
        <pc:inkChg chg="add del">
          <ac:chgData name="Ad Gerrits" userId="S::ad.gerrits@vng.nl::1e844392-3ac1-496e-b414-2cc5963c111d" providerId="AD" clId="Web-{1B78EEA4-593A-4ED3-B269-AC0DE36212B1}" dt="2021-06-08T10:47:40.513" v="297"/>
          <ac:inkMkLst>
            <pc:docMk/>
            <pc:sldMk cId="1427937659" sldId="338"/>
            <ac:inkMk id="11" creationId="{0C3E5BAC-2A2A-477E-A9EB-17A761A9671D}"/>
          </ac:inkMkLst>
        </pc:inkChg>
        <pc:inkChg chg="add del">
          <ac:chgData name="Ad Gerrits" userId="S::ad.gerrits@vng.nl::1e844392-3ac1-496e-b414-2cc5963c111d" providerId="AD" clId="Web-{1B78EEA4-593A-4ED3-B269-AC0DE36212B1}" dt="2021-06-08T10:47:37.747" v="296"/>
          <ac:inkMkLst>
            <pc:docMk/>
            <pc:sldMk cId="1427937659" sldId="338"/>
            <ac:inkMk id="12" creationId="{715E4FEF-CE9F-4FA9-8A51-23A0417E150D}"/>
          </ac:inkMkLst>
        </pc:inkChg>
      </pc:sldChg>
      <pc:sldChg chg="new">
        <pc:chgData name="Ad Gerrits" userId="S::ad.gerrits@vng.nl::1e844392-3ac1-496e-b414-2cc5963c111d" providerId="AD" clId="Web-{1B78EEA4-593A-4ED3-B269-AC0DE36212B1}" dt="2021-06-08T09:10:18.955" v="264"/>
        <pc:sldMkLst>
          <pc:docMk/>
          <pc:sldMk cId="2134329141" sldId="339"/>
        </pc:sldMkLst>
      </pc:sldChg>
      <pc:sldChg chg="addSp modSp new mod modClrScheme chgLayout">
        <pc:chgData name="Ad Gerrits" userId="S::ad.gerrits@vng.nl::1e844392-3ac1-496e-b414-2cc5963c111d" providerId="AD" clId="Web-{1B78EEA4-593A-4ED3-B269-AC0DE36212B1}" dt="2021-06-08T10:50:29.177" v="328" actId="20577"/>
        <pc:sldMkLst>
          <pc:docMk/>
          <pc:sldMk cId="3752208645" sldId="340"/>
        </pc:sldMkLst>
        <pc:spChg chg="mod ord">
          <ac:chgData name="Ad Gerrits" userId="S::ad.gerrits@vng.nl::1e844392-3ac1-496e-b414-2cc5963c111d" providerId="AD" clId="Web-{1B78EEA4-593A-4ED3-B269-AC0DE36212B1}" dt="2021-06-08T10:48:57.985" v="308"/>
          <ac:spMkLst>
            <pc:docMk/>
            <pc:sldMk cId="3752208645" sldId="340"/>
            <ac:spMk id="2" creationId="{D35DF8E4-ECD7-43EB-91C3-AD59A42F1275}"/>
          </ac:spMkLst>
        </pc:spChg>
        <pc:spChg chg="add mod ord">
          <ac:chgData name="Ad Gerrits" userId="S::ad.gerrits@vng.nl::1e844392-3ac1-496e-b414-2cc5963c111d" providerId="AD" clId="Web-{1B78EEA4-593A-4ED3-B269-AC0DE36212B1}" dt="2021-06-08T10:50:29.177" v="328" actId="20577"/>
          <ac:spMkLst>
            <pc:docMk/>
            <pc:sldMk cId="3752208645" sldId="340"/>
            <ac:spMk id="3" creationId="{E7344863-1AB2-4D1F-9C0E-B93B8D24C88E}"/>
          </ac:spMkLst>
        </pc:spChg>
      </pc:sldChg>
      <pc:sldChg chg="modSp new">
        <pc:chgData name="Ad Gerrits" userId="S::ad.gerrits@vng.nl::1e844392-3ac1-496e-b414-2cc5963c111d" providerId="AD" clId="Web-{1B78EEA4-593A-4ED3-B269-AC0DE36212B1}" dt="2021-06-08T10:50:44.318" v="333" actId="20577"/>
        <pc:sldMkLst>
          <pc:docMk/>
          <pc:sldMk cId="1228213587" sldId="341"/>
        </pc:sldMkLst>
        <pc:spChg chg="mod">
          <ac:chgData name="Ad Gerrits" userId="S::ad.gerrits@vng.nl::1e844392-3ac1-496e-b414-2cc5963c111d" providerId="AD" clId="Web-{1B78EEA4-593A-4ED3-B269-AC0DE36212B1}" dt="2021-06-08T10:50:44.318" v="333" actId="20577"/>
          <ac:spMkLst>
            <pc:docMk/>
            <pc:sldMk cId="1228213587" sldId="341"/>
            <ac:spMk id="2" creationId="{27A06983-F41D-45D9-881A-C659DC5D322F}"/>
          </ac:spMkLst>
        </pc:spChg>
      </pc:sldChg>
    </pc:docChg>
  </pc:docChgLst>
  <pc:docChgLst>
    <pc:chgData name="Ad Gerrits" userId="S::ad.gerrits@vng.nl::1e844392-3ac1-496e-b414-2cc5963c111d" providerId="AD" clId="Web-{A87F3427-8966-FBB0-DC93-E27A06368625}"/>
    <pc:docChg chg="modSld">
      <pc:chgData name="Ad Gerrits" userId="S::ad.gerrits@vng.nl::1e844392-3ac1-496e-b414-2cc5963c111d" providerId="AD" clId="Web-{A87F3427-8966-FBB0-DC93-E27A06368625}" dt="2021-04-23T07:53:44" v="86" actId="20577"/>
      <pc:docMkLst>
        <pc:docMk/>
      </pc:docMkLst>
      <pc:sldChg chg="modSp">
        <pc:chgData name="Ad Gerrits" userId="S::ad.gerrits@vng.nl::1e844392-3ac1-496e-b414-2cc5963c111d" providerId="AD" clId="Web-{A87F3427-8966-FBB0-DC93-E27A06368625}" dt="2021-04-23T07:53:44" v="86" actId="20577"/>
        <pc:sldMkLst>
          <pc:docMk/>
          <pc:sldMk cId="3739579382" sldId="307"/>
        </pc:sldMkLst>
        <pc:spChg chg="mod">
          <ac:chgData name="Ad Gerrits" userId="S::ad.gerrits@vng.nl::1e844392-3ac1-496e-b414-2cc5963c111d" providerId="AD" clId="Web-{A87F3427-8966-FBB0-DC93-E27A06368625}" dt="2021-04-23T07:53:44" v="86" actId="20577"/>
          <ac:spMkLst>
            <pc:docMk/>
            <pc:sldMk cId="3739579382" sldId="307"/>
            <ac:spMk id="36" creationId="{642A3317-3A21-40D3-B296-41789702B9D0}"/>
          </ac:spMkLst>
        </pc:spChg>
      </pc:sldChg>
    </pc:docChg>
  </pc:docChgLst>
  <pc:docChgLst>
    <pc:chgData name="Jeanot Bijpost" userId="S::jeanot.bijpost@vng.nl::cdf441b5-59e9-4346-906c-b64ac00bf298" providerId="AD" clId="Web-{5ADA22EC-4ED0-4494-B554-F8B4F7EA7351}"/>
    <pc:docChg chg="addSld delSld modSld sldOrd">
      <pc:chgData name="Jeanot Bijpost" userId="S::jeanot.bijpost@vng.nl::cdf441b5-59e9-4346-906c-b64ac00bf298" providerId="AD" clId="Web-{5ADA22EC-4ED0-4494-B554-F8B4F7EA7351}" dt="2021-04-21T12:53:40.786" v="238"/>
      <pc:docMkLst>
        <pc:docMk/>
      </pc:docMkLst>
      <pc:sldChg chg="delSp">
        <pc:chgData name="Jeanot Bijpost" userId="S::jeanot.bijpost@vng.nl::cdf441b5-59e9-4346-906c-b64ac00bf298" providerId="AD" clId="Web-{5ADA22EC-4ED0-4494-B554-F8B4F7EA7351}" dt="2021-04-21T12:53:40.786" v="238"/>
        <pc:sldMkLst>
          <pc:docMk/>
          <pc:sldMk cId="3028008027" sldId="289"/>
        </pc:sldMkLst>
        <pc:spChg chg="del">
          <ac:chgData name="Jeanot Bijpost" userId="S::jeanot.bijpost@vng.nl::cdf441b5-59e9-4346-906c-b64ac00bf298" providerId="AD" clId="Web-{5ADA22EC-4ED0-4494-B554-F8B4F7EA7351}" dt="2021-04-21T12:53:40.786" v="238"/>
          <ac:spMkLst>
            <pc:docMk/>
            <pc:sldMk cId="3028008027" sldId="289"/>
            <ac:spMk id="5" creationId="{E6367E9A-1FE4-47CC-931B-F00D13EC7AE8}"/>
          </ac:spMkLst>
        </pc:spChg>
      </pc:sldChg>
      <pc:sldChg chg="delSp">
        <pc:chgData name="Jeanot Bijpost" userId="S::jeanot.bijpost@vng.nl::cdf441b5-59e9-4346-906c-b64ac00bf298" providerId="AD" clId="Web-{5ADA22EC-4ED0-4494-B554-F8B4F7EA7351}" dt="2021-04-21T12:53:34.004" v="237"/>
        <pc:sldMkLst>
          <pc:docMk/>
          <pc:sldMk cId="1468577063" sldId="291"/>
        </pc:sldMkLst>
        <pc:spChg chg="del">
          <ac:chgData name="Jeanot Bijpost" userId="S::jeanot.bijpost@vng.nl::cdf441b5-59e9-4346-906c-b64ac00bf298" providerId="AD" clId="Web-{5ADA22EC-4ED0-4494-B554-F8B4F7EA7351}" dt="2021-04-21T12:53:34.004" v="237"/>
          <ac:spMkLst>
            <pc:docMk/>
            <pc:sldMk cId="1468577063" sldId="291"/>
            <ac:spMk id="4" creationId="{2A56D40E-9B52-4083-A08A-DE43D798A82C}"/>
          </ac:spMkLst>
        </pc:spChg>
      </pc:sldChg>
      <pc:sldChg chg="delSp">
        <pc:chgData name="Jeanot Bijpost" userId="S::jeanot.bijpost@vng.nl::cdf441b5-59e9-4346-906c-b64ac00bf298" providerId="AD" clId="Web-{5ADA22EC-4ED0-4494-B554-F8B4F7EA7351}" dt="2021-04-21T12:53:29.536" v="236"/>
        <pc:sldMkLst>
          <pc:docMk/>
          <pc:sldMk cId="1959586532" sldId="292"/>
        </pc:sldMkLst>
        <pc:spChg chg="del">
          <ac:chgData name="Jeanot Bijpost" userId="S::jeanot.bijpost@vng.nl::cdf441b5-59e9-4346-906c-b64ac00bf298" providerId="AD" clId="Web-{5ADA22EC-4ED0-4494-B554-F8B4F7EA7351}" dt="2021-04-21T12:53:29.536" v="236"/>
          <ac:spMkLst>
            <pc:docMk/>
            <pc:sldMk cId="1959586532" sldId="292"/>
            <ac:spMk id="5" creationId="{11B0B319-7942-4CE0-9961-2122817D8951}"/>
          </ac:spMkLst>
        </pc:spChg>
      </pc:sldChg>
      <pc:sldChg chg="delSp">
        <pc:chgData name="Jeanot Bijpost" userId="S::jeanot.bijpost@vng.nl::cdf441b5-59e9-4346-906c-b64ac00bf298" providerId="AD" clId="Web-{5ADA22EC-4ED0-4494-B554-F8B4F7EA7351}" dt="2021-04-21T12:53:25.145" v="235"/>
        <pc:sldMkLst>
          <pc:docMk/>
          <pc:sldMk cId="3207875533" sldId="295"/>
        </pc:sldMkLst>
        <pc:spChg chg="del">
          <ac:chgData name="Jeanot Bijpost" userId="S::jeanot.bijpost@vng.nl::cdf441b5-59e9-4346-906c-b64ac00bf298" providerId="AD" clId="Web-{5ADA22EC-4ED0-4494-B554-F8B4F7EA7351}" dt="2021-04-21T12:53:25.145" v="235"/>
          <ac:spMkLst>
            <pc:docMk/>
            <pc:sldMk cId="3207875533" sldId="295"/>
            <ac:spMk id="3" creationId="{478314D7-7705-4B0C-8C63-7C6B99BB1CE4}"/>
          </ac:spMkLst>
        </pc:spChg>
      </pc:sldChg>
      <pc:sldChg chg="modSp">
        <pc:chgData name="Jeanot Bijpost" userId="S::jeanot.bijpost@vng.nl::cdf441b5-59e9-4346-906c-b64ac00bf298" providerId="AD" clId="Web-{5ADA22EC-4ED0-4494-B554-F8B4F7EA7351}" dt="2021-04-21T12:15:29.277" v="2" actId="20577"/>
        <pc:sldMkLst>
          <pc:docMk/>
          <pc:sldMk cId="716239402" sldId="303"/>
        </pc:sldMkLst>
        <pc:spChg chg="mod">
          <ac:chgData name="Jeanot Bijpost" userId="S::jeanot.bijpost@vng.nl::cdf441b5-59e9-4346-906c-b64ac00bf298" providerId="AD" clId="Web-{5ADA22EC-4ED0-4494-B554-F8B4F7EA7351}" dt="2021-04-21T12:15:29.277" v="2" actId="20577"/>
          <ac:spMkLst>
            <pc:docMk/>
            <pc:sldMk cId="716239402" sldId="303"/>
            <ac:spMk id="4" creationId="{211B5C9B-57A2-4912-BBEF-96F046918810}"/>
          </ac:spMkLst>
        </pc:spChg>
      </pc:sldChg>
      <pc:sldChg chg="delSp">
        <pc:chgData name="Jeanot Bijpost" userId="S::jeanot.bijpost@vng.nl::cdf441b5-59e9-4346-906c-b64ac00bf298" providerId="AD" clId="Web-{5ADA22EC-4ED0-4494-B554-F8B4F7EA7351}" dt="2021-04-21T12:53:20.863" v="234"/>
        <pc:sldMkLst>
          <pc:docMk/>
          <pc:sldMk cId="1720718493" sldId="309"/>
        </pc:sldMkLst>
        <pc:spChg chg="del">
          <ac:chgData name="Jeanot Bijpost" userId="S::jeanot.bijpost@vng.nl::cdf441b5-59e9-4346-906c-b64ac00bf298" providerId="AD" clId="Web-{5ADA22EC-4ED0-4494-B554-F8B4F7EA7351}" dt="2021-04-21T12:53:20.863" v="234"/>
          <ac:spMkLst>
            <pc:docMk/>
            <pc:sldMk cId="1720718493" sldId="309"/>
            <ac:spMk id="5" creationId="{11B0B319-7942-4CE0-9961-2122817D8951}"/>
          </ac:spMkLst>
        </pc:spChg>
      </pc:sldChg>
      <pc:sldChg chg="addSp modSp">
        <pc:chgData name="Jeanot Bijpost" userId="S::jeanot.bijpost@vng.nl::cdf441b5-59e9-4346-906c-b64ac00bf298" providerId="AD" clId="Web-{5ADA22EC-4ED0-4494-B554-F8B4F7EA7351}" dt="2021-04-21T12:34:46.977" v="25" actId="20577"/>
        <pc:sldMkLst>
          <pc:docMk/>
          <pc:sldMk cId="2282023260" sldId="311"/>
        </pc:sldMkLst>
        <pc:spChg chg="add mod">
          <ac:chgData name="Jeanot Bijpost" userId="S::jeanot.bijpost@vng.nl::cdf441b5-59e9-4346-906c-b64ac00bf298" providerId="AD" clId="Web-{5ADA22EC-4ED0-4494-B554-F8B4F7EA7351}" dt="2021-04-21T12:34:41.164" v="22" actId="1076"/>
          <ac:spMkLst>
            <pc:docMk/>
            <pc:sldMk cId="2282023260" sldId="311"/>
            <ac:spMk id="2" creationId="{95D5975E-6B82-4593-B230-FA4F23A3B524}"/>
          </ac:spMkLst>
        </pc:spChg>
        <pc:spChg chg="mod">
          <ac:chgData name="Jeanot Bijpost" userId="S::jeanot.bijpost@vng.nl::cdf441b5-59e9-4346-906c-b64ac00bf298" providerId="AD" clId="Web-{5ADA22EC-4ED0-4494-B554-F8B4F7EA7351}" dt="2021-04-21T12:33:57.773" v="13" actId="20577"/>
          <ac:spMkLst>
            <pc:docMk/>
            <pc:sldMk cId="2282023260" sldId="311"/>
            <ac:spMk id="4" creationId="{02529FC3-1B4A-43AF-A2B3-935CA16B18F5}"/>
          </ac:spMkLst>
        </pc:spChg>
        <pc:spChg chg="add mod">
          <ac:chgData name="Jeanot Bijpost" userId="S::jeanot.bijpost@vng.nl::cdf441b5-59e9-4346-906c-b64ac00bf298" providerId="AD" clId="Web-{5ADA22EC-4ED0-4494-B554-F8B4F7EA7351}" dt="2021-04-21T12:34:46.977" v="25" actId="20577"/>
          <ac:spMkLst>
            <pc:docMk/>
            <pc:sldMk cId="2282023260" sldId="311"/>
            <ac:spMk id="60" creationId="{E753FFFE-9786-40DD-9FFA-BFA277EEFA6C}"/>
          </ac:spMkLst>
        </pc:spChg>
      </pc:sldChg>
      <pc:sldChg chg="modSp">
        <pc:chgData name="Jeanot Bijpost" userId="S::jeanot.bijpost@vng.nl::cdf441b5-59e9-4346-906c-b64ac00bf298" providerId="AD" clId="Web-{5ADA22EC-4ED0-4494-B554-F8B4F7EA7351}" dt="2021-04-21T12:41:47.206" v="28" actId="14100"/>
        <pc:sldMkLst>
          <pc:docMk/>
          <pc:sldMk cId="900329119" sldId="312"/>
        </pc:sldMkLst>
        <pc:spChg chg="mod">
          <ac:chgData name="Jeanot Bijpost" userId="S::jeanot.bijpost@vng.nl::cdf441b5-59e9-4346-906c-b64ac00bf298" providerId="AD" clId="Web-{5ADA22EC-4ED0-4494-B554-F8B4F7EA7351}" dt="2021-04-21T12:41:47.206" v="28" actId="14100"/>
          <ac:spMkLst>
            <pc:docMk/>
            <pc:sldMk cId="900329119" sldId="312"/>
            <ac:spMk id="26" creationId="{2EC86891-7558-40C4-B0F9-D6E8A5922445}"/>
          </ac:spMkLst>
        </pc:spChg>
      </pc:sldChg>
      <pc:sldChg chg="del">
        <pc:chgData name="Jeanot Bijpost" userId="S::jeanot.bijpost@vng.nl::cdf441b5-59e9-4346-906c-b64ac00bf298" providerId="AD" clId="Web-{5ADA22EC-4ED0-4494-B554-F8B4F7EA7351}" dt="2021-04-21T12:16:45.857" v="3"/>
        <pc:sldMkLst>
          <pc:docMk/>
          <pc:sldMk cId="2522437270" sldId="314"/>
        </pc:sldMkLst>
      </pc:sldChg>
      <pc:sldChg chg="modSp new">
        <pc:chgData name="Jeanot Bijpost" userId="S::jeanot.bijpost@vng.nl::cdf441b5-59e9-4346-906c-b64ac00bf298" providerId="AD" clId="Web-{5ADA22EC-4ED0-4494-B554-F8B4F7EA7351}" dt="2021-04-21T12:52:47.597" v="226" actId="20577"/>
        <pc:sldMkLst>
          <pc:docMk/>
          <pc:sldMk cId="4285623285" sldId="316"/>
        </pc:sldMkLst>
        <pc:spChg chg="mod">
          <ac:chgData name="Jeanot Bijpost" userId="S::jeanot.bijpost@vng.nl::cdf441b5-59e9-4346-906c-b64ac00bf298" providerId="AD" clId="Web-{5ADA22EC-4ED0-4494-B554-F8B4F7EA7351}" dt="2021-04-21T12:52:13.893" v="217" actId="20577"/>
          <ac:spMkLst>
            <pc:docMk/>
            <pc:sldMk cId="4285623285" sldId="316"/>
            <ac:spMk id="2" creationId="{E3263CEA-F31C-481A-8686-8335DA037F50}"/>
          </ac:spMkLst>
        </pc:spChg>
        <pc:spChg chg="mod">
          <ac:chgData name="Jeanot Bijpost" userId="S::jeanot.bijpost@vng.nl::cdf441b5-59e9-4346-906c-b64ac00bf298" providerId="AD" clId="Web-{5ADA22EC-4ED0-4494-B554-F8B4F7EA7351}" dt="2021-04-21T12:52:47.597" v="226" actId="20577"/>
          <ac:spMkLst>
            <pc:docMk/>
            <pc:sldMk cId="4285623285" sldId="316"/>
            <ac:spMk id="3" creationId="{52E91E86-C784-4339-95A7-E248E3A8DDBA}"/>
          </ac:spMkLst>
        </pc:spChg>
      </pc:sldChg>
      <pc:sldChg chg="delSp modSp new mod modClrScheme chgLayout">
        <pc:chgData name="Jeanot Bijpost" userId="S::jeanot.bijpost@vng.nl::cdf441b5-59e9-4346-906c-b64ac00bf298" providerId="AD" clId="Web-{5ADA22EC-4ED0-4494-B554-F8B4F7EA7351}" dt="2021-04-21T12:53:11.519" v="232"/>
        <pc:sldMkLst>
          <pc:docMk/>
          <pc:sldMk cId="983196092" sldId="317"/>
        </pc:sldMkLst>
        <pc:spChg chg="mod ord">
          <ac:chgData name="Jeanot Bijpost" userId="S::jeanot.bijpost@vng.nl::cdf441b5-59e9-4346-906c-b64ac00bf298" providerId="AD" clId="Web-{5ADA22EC-4ED0-4494-B554-F8B4F7EA7351}" dt="2021-04-21T12:53:03.269" v="230" actId="20577"/>
          <ac:spMkLst>
            <pc:docMk/>
            <pc:sldMk cId="983196092" sldId="317"/>
            <ac:spMk id="2" creationId="{F4BD646E-7DD0-418E-A90B-6B9E92596838}"/>
          </ac:spMkLst>
        </pc:spChg>
        <pc:spChg chg="del mod ord">
          <ac:chgData name="Jeanot Bijpost" userId="S::jeanot.bijpost@vng.nl::cdf441b5-59e9-4346-906c-b64ac00bf298" providerId="AD" clId="Web-{5ADA22EC-4ED0-4494-B554-F8B4F7EA7351}" dt="2021-04-21T12:53:11.519" v="232"/>
          <ac:spMkLst>
            <pc:docMk/>
            <pc:sldMk cId="983196092" sldId="317"/>
            <ac:spMk id="3" creationId="{3D4D12F1-C9A6-404E-8604-91D318E27175}"/>
          </ac:spMkLst>
        </pc:spChg>
      </pc:sldChg>
      <pc:sldChg chg="delSp modSp add ord replId">
        <pc:chgData name="Jeanot Bijpost" userId="S::jeanot.bijpost@vng.nl::cdf441b5-59e9-4346-906c-b64ac00bf298" providerId="AD" clId="Web-{5ADA22EC-4ED0-4494-B554-F8B4F7EA7351}" dt="2021-04-21T12:53:16.238" v="233"/>
        <pc:sldMkLst>
          <pc:docMk/>
          <pc:sldMk cId="3634297657" sldId="318"/>
        </pc:sldMkLst>
        <pc:spChg chg="mod">
          <ac:chgData name="Jeanot Bijpost" userId="S::jeanot.bijpost@vng.nl::cdf441b5-59e9-4346-906c-b64ac00bf298" providerId="AD" clId="Web-{5ADA22EC-4ED0-4494-B554-F8B4F7EA7351}" dt="2021-04-21T12:50:33.547" v="208" actId="20577"/>
          <ac:spMkLst>
            <pc:docMk/>
            <pc:sldMk cId="3634297657" sldId="318"/>
            <ac:spMk id="4" creationId="{98B43E4F-DB90-4A56-8D89-16167C4FAED7}"/>
          </ac:spMkLst>
        </pc:spChg>
        <pc:spChg chg="del">
          <ac:chgData name="Jeanot Bijpost" userId="S::jeanot.bijpost@vng.nl::cdf441b5-59e9-4346-906c-b64ac00bf298" providerId="AD" clId="Web-{5ADA22EC-4ED0-4494-B554-F8B4F7EA7351}" dt="2021-04-21T12:53:16.238" v="233"/>
          <ac:spMkLst>
            <pc:docMk/>
            <pc:sldMk cId="3634297657" sldId="318"/>
            <ac:spMk id="5" creationId="{11B0B319-7942-4CE0-9961-2122817D8951}"/>
          </ac:spMkLst>
        </pc:spChg>
      </pc:sldChg>
    </pc:docChg>
  </pc:docChgLst>
  <pc:docChgLst>
    <pc:chgData name="Jeanot Bijpost" userId="S::jeanot.bijpost@vng.nl::cdf441b5-59e9-4346-906c-b64ac00bf298" providerId="AD" clId="Web-{AE16FED8-4F1C-4879-B5BE-B0BA40DD670C}"/>
    <pc:docChg chg="delSld">
      <pc:chgData name="Jeanot Bijpost" userId="S::jeanot.bijpost@vng.nl::cdf441b5-59e9-4346-906c-b64ac00bf298" providerId="AD" clId="Web-{AE16FED8-4F1C-4879-B5BE-B0BA40DD670C}" dt="2021-03-16T11:41:45.254" v="0"/>
      <pc:docMkLst>
        <pc:docMk/>
      </pc:docMkLst>
      <pc:sldChg chg="del">
        <pc:chgData name="Jeanot Bijpost" userId="S::jeanot.bijpost@vng.nl::cdf441b5-59e9-4346-906c-b64ac00bf298" providerId="AD" clId="Web-{AE16FED8-4F1C-4879-B5BE-B0BA40DD670C}" dt="2021-03-16T11:41:45.254" v="0"/>
        <pc:sldMkLst>
          <pc:docMk/>
          <pc:sldMk cId="535641494" sldId="258"/>
        </pc:sldMkLst>
      </pc:sldChg>
    </pc:docChg>
  </pc:docChgLst>
  <pc:docChgLst>
    <pc:chgData name="Jeanot" userId="cdf441b5-59e9-4346-906c-b64ac00bf298" providerId="ADAL" clId="{9AB55C22-EFA8-485F-9985-75A8A727223A}"/>
    <pc:docChg chg="undo custSel addSld delSld modSld">
      <pc:chgData name="Jeanot" userId="cdf441b5-59e9-4346-906c-b64ac00bf298" providerId="ADAL" clId="{9AB55C22-EFA8-485F-9985-75A8A727223A}" dt="2021-04-22T10:47:16.825" v="2301"/>
      <pc:docMkLst>
        <pc:docMk/>
      </pc:docMkLst>
      <pc:sldChg chg="addSp delSp modSp mod modAnim">
        <pc:chgData name="Jeanot" userId="cdf441b5-59e9-4346-906c-b64ac00bf298" providerId="ADAL" clId="{9AB55C22-EFA8-485F-9985-75A8A727223A}" dt="2021-04-15T14:18:21.217" v="1224"/>
        <pc:sldMkLst>
          <pc:docMk/>
          <pc:sldMk cId="2285937976" sldId="290"/>
        </pc:sldMkLst>
        <pc:spChg chg="mod">
          <ac:chgData name="Jeanot" userId="cdf441b5-59e9-4346-906c-b64ac00bf298" providerId="ADAL" clId="{9AB55C22-EFA8-485F-9985-75A8A727223A}" dt="2021-04-15T14:10:02.823" v="683" actId="1076"/>
          <ac:spMkLst>
            <pc:docMk/>
            <pc:sldMk cId="2285937976" sldId="290"/>
            <ac:spMk id="2" creationId="{7EBDF966-45F5-4D6C-AE1E-DA553301C4C6}"/>
          </ac:spMkLst>
        </pc:spChg>
        <pc:spChg chg="mod">
          <ac:chgData name="Jeanot" userId="cdf441b5-59e9-4346-906c-b64ac00bf298" providerId="ADAL" clId="{9AB55C22-EFA8-485F-9985-75A8A727223A}" dt="2021-04-15T14:16:06.330" v="1207" actId="1076"/>
          <ac:spMkLst>
            <pc:docMk/>
            <pc:sldMk cId="2285937976" sldId="290"/>
            <ac:spMk id="7" creationId="{BFDF2703-4D6A-4C4D-8859-789A033E34DF}"/>
          </ac:spMkLst>
        </pc:spChg>
        <pc:spChg chg="add del mod">
          <ac:chgData name="Jeanot" userId="cdf441b5-59e9-4346-906c-b64ac00bf298" providerId="ADAL" clId="{9AB55C22-EFA8-485F-9985-75A8A727223A}" dt="2021-04-15T14:12:06.068" v="858" actId="478"/>
          <ac:spMkLst>
            <pc:docMk/>
            <pc:sldMk cId="2285937976" sldId="290"/>
            <ac:spMk id="8" creationId="{65DBC129-4D32-4200-A1C1-DB51C7DC828A}"/>
          </ac:spMkLst>
        </pc:spChg>
        <pc:spChg chg="add mod">
          <ac:chgData name="Jeanot" userId="cdf441b5-59e9-4346-906c-b64ac00bf298" providerId="ADAL" clId="{9AB55C22-EFA8-485F-9985-75A8A727223A}" dt="2021-04-15T14:16:06.330" v="1207" actId="1076"/>
          <ac:spMkLst>
            <pc:docMk/>
            <pc:sldMk cId="2285937976" sldId="290"/>
            <ac:spMk id="15" creationId="{3FB9BDBA-2259-47CE-899A-3EA8DFB5A456}"/>
          </ac:spMkLst>
        </pc:spChg>
        <pc:spChg chg="mod">
          <ac:chgData name="Jeanot" userId="cdf441b5-59e9-4346-906c-b64ac00bf298" providerId="ADAL" clId="{9AB55C22-EFA8-485F-9985-75A8A727223A}" dt="2021-04-15T14:16:06.330" v="1207" actId="1076"/>
          <ac:spMkLst>
            <pc:docMk/>
            <pc:sldMk cId="2285937976" sldId="290"/>
            <ac:spMk id="27" creationId="{C1B160D4-3444-43A2-87F1-7E455ED852C4}"/>
          </ac:spMkLst>
        </pc:spChg>
        <pc:spChg chg="mod">
          <ac:chgData name="Jeanot" userId="cdf441b5-59e9-4346-906c-b64ac00bf298" providerId="ADAL" clId="{9AB55C22-EFA8-485F-9985-75A8A727223A}" dt="2021-04-15T14:16:06.330" v="1207" actId="1076"/>
          <ac:spMkLst>
            <pc:docMk/>
            <pc:sldMk cId="2285937976" sldId="290"/>
            <ac:spMk id="28" creationId="{5DC3980E-7E0B-4F0F-8977-D106F8ED6CB3}"/>
          </ac:spMkLst>
        </pc:spChg>
        <pc:spChg chg="mod">
          <ac:chgData name="Jeanot" userId="cdf441b5-59e9-4346-906c-b64ac00bf298" providerId="ADAL" clId="{9AB55C22-EFA8-485F-9985-75A8A727223A}" dt="2021-04-15T14:16:06.330" v="1207" actId="1076"/>
          <ac:spMkLst>
            <pc:docMk/>
            <pc:sldMk cId="2285937976" sldId="290"/>
            <ac:spMk id="29" creationId="{ABD8B31F-7E5E-4702-B107-DC283E3BBB56}"/>
          </ac:spMkLst>
        </pc:spChg>
        <pc:spChg chg="add mod">
          <ac:chgData name="Jeanot" userId="cdf441b5-59e9-4346-906c-b64ac00bf298" providerId="ADAL" clId="{9AB55C22-EFA8-485F-9985-75A8A727223A}" dt="2021-04-15T14:16:06.330" v="1207" actId="1076"/>
          <ac:spMkLst>
            <pc:docMk/>
            <pc:sldMk cId="2285937976" sldId="290"/>
            <ac:spMk id="30" creationId="{7C4CA899-64CE-450A-81CB-3C60F8D3EBE6}"/>
          </ac:spMkLst>
        </pc:spChg>
        <pc:spChg chg="add mod">
          <ac:chgData name="Jeanot" userId="cdf441b5-59e9-4346-906c-b64ac00bf298" providerId="ADAL" clId="{9AB55C22-EFA8-485F-9985-75A8A727223A}" dt="2021-04-15T14:16:06.330" v="1207" actId="1076"/>
          <ac:spMkLst>
            <pc:docMk/>
            <pc:sldMk cId="2285937976" sldId="290"/>
            <ac:spMk id="31" creationId="{3A84A81A-6CBF-4A9C-B0C3-11C04B41733B}"/>
          </ac:spMkLst>
        </pc:spChg>
        <pc:spChg chg="add mod">
          <ac:chgData name="Jeanot" userId="cdf441b5-59e9-4346-906c-b64ac00bf298" providerId="ADAL" clId="{9AB55C22-EFA8-485F-9985-75A8A727223A}" dt="2021-04-15T14:16:06.330" v="1207" actId="1076"/>
          <ac:spMkLst>
            <pc:docMk/>
            <pc:sldMk cId="2285937976" sldId="290"/>
            <ac:spMk id="32" creationId="{2051B53D-FCE9-4A9B-9472-ECB39EB444C0}"/>
          </ac:spMkLst>
        </pc:spChg>
        <pc:spChg chg="add mod">
          <ac:chgData name="Jeanot" userId="cdf441b5-59e9-4346-906c-b64ac00bf298" providerId="ADAL" clId="{9AB55C22-EFA8-485F-9985-75A8A727223A}" dt="2021-04-15T14:16:06.330" v="1207" actId="1076"/>
          <ac:spMkLst>
            <pc:docMk/>
            <pc:sldMk cId="2285937976" sldId="290"/>
            <ac:spMk id="34" creationId="{65A2CDD0-6A6A-4226-8E1E-0D4011596CD7}"/>
          </ac:spMkLst>
        </pc:spChg>
        <pc:spChg chg="add mod">
          <ac:chgData name="Jeanot" userId="cdf441b5-59e9-4346-906c-b64ac00bf298" providerId="ADAL" clId="{9AB55C22-EFA8-485F-9985-75A8A727223A}" dt="2021-04-15T14:16:06.330" v="1207" actId="1076"/>
          <ac:spMkLst>
            <pc:docMk/>
            <pc:sldMk cId="2285937976" sldId="290"/>
            <ac:spMk id="36" creationId="{B243B8CD-4E16-4795-98CD-EFDF6610D00A}"/>
          </ac:spMkLst>
        </pc:spChg>
        <pc:spChg chg="add del mod">
          <ac:chgData name="Jeanot" userId="cdf441b5-59e9-4346-906c-b64ac00bf298" providerId="ADAL" clId="{9AB55C22-EFA8-485F-9985-75A8A727223A}" dt="2021-04-15T14:12:29.322" v="869" actId="478"/>
          <ac:spMkLst>
            <pc:docMk/>
            <pc:sldMk cId="2285937976" sldId="290"/>
            <ac:spMk id="37" creationId="{4B0309B2-30AC-4A35-B462-BC01D54C6ADA}"/>
          </ac:spMkLst>
        </pc:spChg>
        <pc:spChg chg="add mod">
          <ac:chgData name="Jeanot" userId="cdf441b5-59e9-4346-906c-b64ac00bf298" providerId="ADAL" clId="{9AB55C22-EFA8-485F-9985-75A8A727223A}" dt="2021-04-15T14:16:06.330" v="1207" actId="1076"/>
          <ac:spMkLst>
            <pc:docMk/>
            <pc:sldMk cId="2285937976" sldId="290"/>
            <ac:spMk id="38" creationId="{3144F2E3-47A6-4776-9125-0316631D0921}"/>
          </ac:spMkLst>
        </pc:spChg>
        <pc:spChg chg="add mod">
          <ac:chgData name="Jeanot" userId="cdf441b5-59e9-4346-906c-b64ac00bf298" providerId="ADAL" clId="{9AB55C22-EFA8-485F-9985-75A8A727223A}" dt="2021-04-15T14:16:06.330" v="1207" actId="1076"/>
          <ac:spMkLst>
            <pc:docMk/>
            <pc:sldMk cId="2285937976" sldId="290"/>
            <ac:spMk id="44" creationId="{A489255C-0EF5-4317-9FD5-1708395CC3C8}"/>
          </ac:spMkLst>
        </pc:spChg>
        <pc:spChg chg="add mod">
          <ac:chgData name="Jeanot" userId="cdf441b5-59e9-4346-906c-b64ac00bf298" providerId="ADAL" clId="{9AB55C22-EFA8-485F-9985-75A8A727223A}" dt="2021-04-15T14:17:37.099" v="1221" actId="1076"/>
          <ac:spMkLst>
            <pc:docMk/>
            <pc:sldMk cId="2285937976" sldId="290"/>
            <ac:spMk id="45" creationId="{8E34F714-CAC9-4A8E-89F4-0EB28BC98DAB}"/>
          </ac:spMkLst>
        </pc:spChg>
        <pc:grpChg chg="del">
          <ac:chgData name="Jeanot" userId="cdf441b5-59e9-4346-906c-b64ac00bf298" providerId="ADAL" clId="{9AB55C22-EFA8-485F-9985-75A8A727223A}" dt="2021-04-15T14:10:06.297" v="684" actId="478"/>
          <ac:grpSpMkLst>
            <pc:docMk/>
            <pc:sldMk cId="2285937976" sldId="290"/>
            <ac:grpSpMk id="55" creationId="{424E4FAE-1240-4B11-A698-8F5007FC872C}"/>
          </ac:grpSpMkLst>
        </pc:grpChg>
        <pc:grpChg chg="del">
          <ac:chgData name="Jeanot" userId="cdf441b5-59e9-4346-906c-b64ac00bf298" providerId="ADAL" clId="{9AB55C22-EFA8-485F-9985-75A8A727223A}" dt="2021-04-15T14:10:06.297" v="684" actId="478"/>
          <ac:grpSpMkLst>
            <pc:docMk/>
            <pc:sldMk cId="2285937976" sldId="290"/>
            <ac:grpSpMk id="57" creationId="{75638ECE-007C-4FF5-A6E1-E50ED5B733AE}"/>
          </ac:grpSpMkLst>
        </pc:grpChg>
        <pc:grpChg chg="del">
          <ac:chgData name="Jeanot" userId="cdf441b5-59e9-4346-906c-b64ac00bf298" providerId="ADAL" clId="{9AB55C22-EFA8-485F-9985-75A8A727223A}" dt="2021-04-15T14:10:06.297" v="684" actId="478"/>
          <ac:grpSpMkLst>
            <pc:docMk/>
            <pc:sldMk cId="2285937976" sldId="290"/>
            <ac:grpSpMk id="58" creationId="{5FB715DF-BDF2-40A8-9C56-E8D1475674A0}"/>
          </ac:grpSpMkLst>
        </pc:grpChg>
        <pc:grpChg chg="del">
          <ac:chgData name="Jeanot" userId="cdf441b5-59e9-4346-906c-b64ac00bf298" providerId="ADAL" clId="{9AB55C22-EFA8-485F-9985-75A8A727223A}" dt="2021-04-15T14:10:06.297" v="684" actId="478"/>
          <ac:grpSpMkLst>
            <pc:docMk/>
            <pc:sldMk cId="2285937976" sldId="290"/>
            <ac:grpSpMk id="59" creationId="{451488F5-2ECD-45FA-A687-2D2C1B132963}"/>
          </ac:grpSpMkLst>
        </pc:grpChg>
        <pc:grpChg chg="del">
          <ac:chgData name="Jeanot" userId="cdf441b5-59e9-4346-906c-b64ac00bf298" providerId="ADAL" clId="{9AB55C22-EFA8-485F-9985-75A8A727223A}" dt="2021-04-15T14:10:06.297" v="684" actId="478"/>
          <ac:grpSpMkLst>
            <pc:docMk/>
            <pc:sldMk cId="2285937976" sldId="290"/>
            <ac:grpSpMk id="61" creationId="{A7A82726-1CF4-40B3-B851-E418A3B47560}"/>
          </ac:grpSpMkLst>
        </pc:grpChg>
        <pc:graphicFrameChg chg="del mod">
          <ac:chgData name="Jeanot" userId="cdf441b5-59e9-4346-906c-b64ac00bf298" providerId="ADAL" clId="{9AB55C22-EFA8-485F-9985-75A8A727223A}" dt="2021-04-15T14:11:58.612" v="855" actId="478"/>
          <ac:graphicFrameMkLst>
            <pc:docMk/>
            <pc:sldMk cId="2285937976" sldId="290"/>
            <ac:graphicFrameMk id="60" creationId="{1F790406-7FE6-49C7-90E9-24DC7C5A505B}"/>
          </ac:graphicFrameMkLst>
        </pc:graphicFrameChg>
        <pc:picChg chg="add mod modCrop">
          <ac:chgData name="Jeanot" userId="cdf441b5-59e9-4346-906c-b64ac00bf298" providerId="ADAL" clId="{9AB55C22-EFA8-485F-9985-75A8A727223A}" dt="2021-04-15T14:09:06.090" v="675" actId="1076"/>
          <ac:picMkLst>
            <pc:docMk/>
            <pc:sldMk cId="2285937976" sldId="290"/>
            <ac:picMk id="6" creationId="{5E4F4F90-9F9A-49E6-94D0-170D9E955656}"/>
          </ac:picMkLst>
        </pc:picChg>
      </pc:sldChg>
      <pc:sldChg chg="delSp modSp del mod">
        <pc:chgData name="Jeanot" userId="cdf441b5-59e9-4346-906c-b64ac00bf298" providerId="ADAL" clId="{9AB55C22-EFA8-485F-9985-75A8A727223A}" dt="2021-04-15T14:28:20.812" v="1253" actId="47"/>
        <pc:sldMkLst>
          <pc:docMk/>
          <pc:sldMk cId="1603159871" sldId="301"/>
        </pc:sldMkLst>
        <pc:spChg chg="del">
          <ac:chgData name="Jeanot" userId="cdf441b5-59e9-4346-906c-b64ac00bf298" providerId="ADAL" clId="{9AB55C22-EFA8-485F-9985-75A8A727223A}" dt="2021-04-15T14:27:02.892" v="1241" actId="478"/>
          <ac:spMkLst>
            <pc:docMk/>
            <pc:sldMk cId="1603159871" sldId="301"/>
            <ac:spMk id="7" creationId="{22FEB65F-9A9B-4B01-BF12-8DDA586D5E59}"/>
          </ac:spMkLst>
        </pc:spChg>
        <pc:graphicFrameChg chg="modGraphic">
          <ac:chgData name="Jeanot" userId="cdf441b5-59e9-4346-906c-b64ac00bf298" providerId="ADAL" clId="{9AB55C22-EFA8-485F-9985-75A8A727223A}" dt="2021-04-15T14:27:07.293" v="1251" actId="20577"/>
          <ac:graphicFrameMkLst>
            <pc:docMk/>
            <pc:sldMk cId="1603159871" sldId="301"/>
            <ac:graphicFrameMk id="6" creationId="{33FDD64A-F5F7-4005-9B58-D17FF8836AEC}"/>
          </ac:graphicFrameMkLst>
        </pc:graphicFrameChg>
      </pc:sldChg>
      <pc:sldChg chg="addSp modSp mod">
        <pc:chgData name="Jeanot" userId="cdf441b5-59e9-4346-906c-b64ac00bf298" providerId="ADAL" clId="{9AB55C22-EFA8-485F-9985-75A8A727223A}" dt="2021-04-15T13:52:41.955" v="667" actId="1076"/>
        <pc:sldMkLst>
          <pc:docMk/>
          <pc:sldMk cId="716239402" sldId="303"/>
        </pc:sldMkLst>
        <pc:spChg chg="add mod">
          <ac:chgData name="Jeanot" userId="cdf441b5-59e9-4346-906c-b64ac00bf298" providerId="ADAL" clId="{9AB55C22-EFA8-485F-9985-75A8A727223A}" dt="2021-04-15T13:52:41.955" v="667" actId="1076"/>
          <ac:spMkLst>
            <pc:docMk/>
            <pc:sldMk cId="716239402" sldId="303"/>
            <ac:spMk id="4" creationId="{211B5C9B-57A2-4912-BBEF-96F046918810}"/>
          </ac:spMkLst>
        </pc:spChg>
        <pc:spChg chg="add mod ord">
          <ac:chgData name="Jeanot" userId="cdf441b5-59e9-4346-906c-b64ac00bf298" providerId="ADAL" clId="{9AB55C22-EFA8-485F-9985-75A8A727223A}" dt="2021-04-15T13:52:41.955" v="667" actId="1076"/>
          <ac:spMkLst>
            <pc:docMk/>
            <pc:sldMk cId="716239402" sldId="303"/>
            <ac:spMk id="5" creationId="{F07A71A4-FDCE-4E21-870B-26FA57895E37}"/>
          </ac:spMkLst>
        </pc:spChg>
      </pc:sldChg>
      <pc:sldChg chg="addSp modSp add del mod modAnim">
        <pc:chgData name="Jeanot" userId="cdf441b5-59e9-4346-906c-b64ac00bf298" providerId="ADAL" clId="{9AB55C22-EFA8-485F-9985-75A8A727223A}" dt="2021-04-22T10:47:16.825" v="2301"/>
        <pc:sldMkLst>
          <pc:docMk/>
          <pc:sldMk cId="2282023260" sldId="311"/>
        </pc:sldMkLst>
        <pc:spChg chg="mod">
          <ac:chgData name="Jeanot" userId="cdf441b5-59e9-4346-906c-b64ac00bf298" providerId="ADAL" clId="{9AB55C22-EFA8-485F-9985-75A8A727223A}" dt="2021-04-15T14:32:45.960" v="1344" actId="13926"/>
          <ac:spMkLst>
            <pc:docMk/>
            <pc:sldMk cId="2282023260" sldId="311"/>
            <ac:spMk id="8" creationId="{E60B71B2-4751-417C-815D-AFC824EB2110}"/>
          </ac:spMkLst>
        </pc:spChg>
        <pc:spChg chg="mod">
          <ac:chgData name="Jeanot" userId="cdf441b5-59e9-4346-906c-b64ac00bf298" providerId="ADAL" clId="{9AB55C22-EFA8-485F-9985-75A8A727223A}" dt="2021-04-15T14:34:14.113" v="1402" actId="1076"/>
          <ac:spMkLst>
            <pc:docMk/>
            <pc:sldMk cId="2282023260" sldId="311"/>
            <ac:spMk id="10" creationId="{15DACDBE-AA45-418A-9DC9-B51AFB087332}"/>
          </ac:spMkLst>
        </pc:spChg>
        <pc:spChg chg="mod">
          <ac:chgData name="Jeanot" userId="cdf441b5-59e9-4346-906c-b64ac00bf298" providerId="ADAL" clId="{9AB55C22-EFA8-485F-9985-75A8A727223A}" dt="2021-04-15T14:32:49.521" v="1345" actId="13926"/>
          <ac:spMkLst>
            <pc:docMk/>
            <pc:sldMk cId="2282023260" sldId="311"/>
            <ac:spMk id="15" creationId="{5DAB6C5F-D93B-4C0A-8BEA-16FD9D679895}"/>
          </ac:spMkLst>
        </pc:spChg>
        <pc:spChg chg="add mod">
          <ac:chgData name="Jeanot" userId="cdf441b5-59e9-4346-906c-b64ac00bf298" providerId="ADAL" clId="{9AB55C22-EFA8-485F-9985-75A8A727223A}" dt="2021-04-15T14:34:57.764" v="1429" actId="404"/>
          <ac:spMkLst>
            <pc:docMk/>
            <pc:sldMk cId="2282023260" sldId="311"/>
            <ac:spMk id="47" creationId="{A23AA571-7237-4E40-AE1F-5B1FDAB4D436}"/>
          </ac:spMkLst>
        </pc:spChg>
        <pc:spChg chg="add mod">
          <ac:chgData name="Jeanot" userId="cdf441b5-59e9-4346-906c-b64ac00bf298" providerId="ADAL" clId="{9AB55C22-EFA8-485F-9985-75A8A727223A}" dt="2021-04-15T14:35:05.377" v="1433" actId="1076"/>
          <ac:spMkLst>
            <pc:docMk/>
            <pc:sldMk cId="2282023260" sldId="311"/>
            <ac:spMk id="52" creationId="{066744A3-6764-4A8E-BF5B-F070F96F2316}"/>
          </ac:spMkLst>
        </pc:spChg>
        <pc:spChg chg="mod">
          <ac:chgData name="Jeanot" userId="cdf441b5-59e9-4346-906c-b64ac00bf298" providerId="ADAL" clId="{9AB55C22-EFA8-485F-9985-75A8A727223A}" dt="2021-04-15T14:33:40.458" v="1381" actId="14100"/>
          <ac:spMkLst>
            <pc:docMk/>
            <pc:sldMk cId="2282023260" sldId="311"/>
            <ac:spMk id="56" creationId="{FC9B0799-6E1A-4579-8A1D-A09CA2A85777}"/>
          </ac:spMkLst>
        </pc:spChg>
        <pc:spChg chg="mod">
          <ac:chgData name="Jeanot" userId="cdf441b5-59e9-4346-906c-b64ac00bf298" providerId="ADAL" clId="{9AB55C22-EFA8-485F-9985-75A8A727223A}" dt="2021-04-15T14:34:52.997" v="1427" actId="1076"/>
          <ac:spMkLst>
            <pc:docMk/>
            <pc:sldMk cId="2282023260" sldId="311"/>
            <ac:spMk id="57" creationId="{83A9AEDF-718C-4F3D-94AE-3BF2D2DFD770}"/>
          </ac:spMkLst>
        </pc:spChg>
        <pc:spChg chg="mod">
          <ac:chgData name="Jeanot" userId="cdf441b5-59e9-4346-906c-b64ac00bf298" providerId="ADAL" clId="{9AB55C22-EFA8-485F-9985-75A8A727223A}" dt="2021-04-15T14:37:08.342" v="1471" actId="20577"/>
          <ac:spMkLst>
            <pc:docMk/>
            <pc:sldMk cId="2282023260" sldId="311"/>
            <ac:spMk id="59" creationId="{3A34C5CB-0E71-4DF3-B6CC-B85B0A1FB2E4}"/>
          </ac:spMkLst>
        </pc:spChg>
      </pc:sldChg>
      <pc:sldChg chg="addSp modSp add del mod modAnim">
        <pc:chgData name="Jeanot" userId="cdf441b5-59e9-4346-906c-b64ac00bf298" providerId="ADAL" clId="{9AB55C22-EFA8-485F-9985-75A8A727223A}" dt="2021-04-15T14:38:23.785" v="1519" actId="20577"/>
        <pc:sldMkLst>
          <pc:docMk/>
          <pc:sldMk cId="900329119" sldId="312"/>
        </pc:sldMkLst>
        <pc:spChg chg="mod">
          <ac:chgData name="Jeanot" userId="cdf441b5-59e9-4346-906c-b64ac00bf298" providerId="ADAL" clId="{9AB55C22-EFA8-485F-9985-75A8A727223A}" dt="2021-04-15T14:38:23.785" v="1519" actId="20577"/>
          <ac:spMkLst>
            <pc:docMk/>
            <pc:sldMk cId="900329119" sldId="312"/>
            <ac:spMk id="10" creationId="{9F23123E-4F91-449A-8226-62C2CA313A83}"/>
          </ac:spMkLst>
        </pc:spChg>
        <pc:spChg chg="add mod">
          <ac:chgData name="Jeanot" userId="cdf441b5-59e9-4346-906c-b64ac00bf298" providerId="ADAL" clId="{9AB55C22-EFA8-485F-9985-75A8A727223A}" dt="2021-04-15T14:37:39.593" v="1510" actId="1076"/>
          <ac:spMkLst>
            <pc:docMk/>
            <pc:sldMk cId="900329119" sldId="312"/>
            <ac:spMk id="16" creationId="{CBF1EF67-7741-4451-80FD-317743E715CE}"/>
          </ac:spMkLst>
        </pc:spChg>
      </pc:sldChg>
      <pc:sldChg chg="delSp modSp add del mod delAnim">
        <pc:chgData name="Jeanot" userId="cdf441b5-59e9-4346-906c-b64ac00bf298" providerId="ADAL" clId="{9AB55C22-EFA8-485F-9985-75A8A727223A}" dt="2021-04-15T14:41:07.109" v="1816" actId="478"/>
        <pc:sldMkLst>
          <pc:docMk/>
          <pc:sldMk cId="3965324163" sldId="313"/>
        </pc:sldMkLst>
        <pc:spChg chg="del mod">
          <ac:chgData name="Jeanot" userId="cdf441b5-59e9-4346-906c-b64ac00bf298" providerId="ADAL" clId="{9AB55C22-EFA8-485F-9985-75A8A727223A}" dt="2021-04-15T14:41:07.109" v="1816" actId="478"/>
          <ac:spMkLst>
            <pc:docMk/>
            <pc:sldMk cId="3965324163" sldId="313"/>
            <ac:spMk id="9" creationId="{BE503CA2-964C-4F8D-99F6-185AAC6D09DB}"/>
          </ac:spMkLst>
        </pc:spChg>
        <pc:spChg chg="mod">
          <ac:chgData name="Jeanot" userId="cdf441b5-59e9-4346-906c-b64ac00bf298" providerId="ADAL" clId="{9AB55C22-EFA8-485F-9985-75A8A727223A}" dt="2021-04-15T14:39:07.993" v="1534" actId="1076"/>
          <ac:spMkLst>
            <pc:docMk/>
            <pc:sldMk cId="3965324163" sldId="313"/>
            <ac:spMk id="19" creationId="{6BE293FA-7ED9-49AC-8920-12FB373D3451}"/>
          </ac:spMkLst>
        </pc:spChg>
        <pc:spChg chg="del">
          <ac:chgData name="Jeanot" userId="cdf441b5-59e9-4346-906c-b64ac00bf298" providerId="ADAL" clId="{9AB55C22-EFA8-485F-9985-75A8A727223A}" dt="2021-04-15T14:39:16.155" v="1536" actId="478"/>
          <ac:spMkLst>
            <pc:docMk/>
            <pc:sldMk cId="3965324163" sldId="313"/>
            <ac:spMk id="67" creationId="{7DC0709C-DB57-4971-A3C2-23D612061C40}"/>
          </ac:spMkLst>
        </pc:spChg>
        <pc:spChg chg="mod">
          <ac:chgData name="Jeanot" userId="cdf441b5-59e9-4346-906c-b64ac00bf298" providerId="ADAL" clId="{9AB55C22-EFA8-485F-9985-75A8A727223A}" dt="2021-04-15T14:39:57.880" v="1624" actId="1076"/>
          <ac:spMkLst>
            <pc:docMk/>
            <pc:sldMk cId="3965324163" sldId="313"/>
            <ac:spMk id="68" creationId="{5111E472-783E-4CFC-B291-7DB82D180B95}"/>
          </ac:spMkLst>
        </pc:spChg>
        <pc:spChg chg="mod">
          <ac:chgData name="Jeanot" userId="cdf441b5-59e9-4346-906c-b64ac00bf298" providerId="ADAL" clId="{9AB55C22-EFA8-485F-9985-75A8A727223A}" dt="2021-04-15T14:41:04.990" v="1815" actId="14100"/>
          <ac:spMkLst>
            <pc:docMk/>
            <pc:sldMk cId="3965324163" sldId="313"/>
            <ac:spMk id="73" creationId="{93BA28EE-716D-4769-A8D5-B4F69CB35238}"/>
          </ac:spMkLst>
        </pc:spChg>
      </pc:sldChg>
      <pc:sldChg chg="addSp modSp mod">
        <pc:chgData name="Jeanot" userId="cdf441b5-59e9-4346-906c-b64ac00bf298" providerId="ADAL" clId="{9AB55C22-EFA8-485F-9985-75A8A727223A}" dt="2021-04-15T14:41:37.120" v="1825" actId="20577"/>
        <pc:sldMkLst>
          <pc:docMk/>
          <pc:sldMk cId="2522437270" sldId="314"/>
        </pc:sldMkLst>
        <pc:spChg chg="add mod">
          <ac:chgData name="Jeanot" userId="cdf441b5-59e9-4346-906c-b64ac00bf298" providerId="ADAL" clId="{9AB55C22-EFA8-485F-9985-75A8A727223A}" dt="2021-04-15T14:41:37.120" v="1825" actId="20577"/>
          <ac:spMkLst>
            <pc:docMk/>
            <pc:sldMk cId="2522437270" sldId="314"/>
            <ac:spMk id="3" creationId="{8A60405B-0E22-4E02-86A0-B05E3C91741E}"/>
          </ac:spMkLst>
        </pc:spChg>
      </pc:sldChg>
      <pc:sldChg chg="new del">
        <pc:chgData name="Jeanot" userId="cdf441b5-59e9-4346-906c-b64ac00bf298" providerId="ADAL" clId="{9AB55C22-EFA8-485F-9985-75A8A727223A}" dt="2021-04-15T13:42:33.404" v="1" actId="47"/>
        <pc:sldMkLst>
          <pc:docMk/>
          <pc:sldMk cId="3786167045" sldId="315"/>
        </pc:sldMkLst>
      </pc:sldChg>
      <pc:sldChg chg="modSp add mod">
        <pc:chgData name="Jeanot" userId="cdf441b5-59e9-4346-906c-b64ac00bf298" providerId="ADAL" clId="{9AB55C22-EFA8-485F-9985-75A8A727223A}" dt="2021-04-15T14:30:48.552" v="1300" actId="1076"/>
        <pc:sldMkLst>
          <pc:docMk/>
          <pc:sldMk cId="4273443926" sldId="315"/>
        </pc:sldMkLst>
        <pc:spChg chg="mod">
          <ac:chgData name="Jeanot" userId="cdf441b5-59e9-4346-906c-b64ac00bf298" providerId="ADAL" clId="{9AB55C22-EFA8-485F-9985-75A8A727223A}" dt="2021-04-15T14:30:48.552" v="1300" actId="1076"/>
          <ac:spMkLst>
            <pc:docMk/>
            <pc:sldMk cId="4273443926" sldId="315"/>
            <ac:spMk id="9" creationId="{653A786D-DD12-4F9D-B5A4-3E54C722EA40}"/>
          </ac:spMkLst>
        </pc:spChg>
        <pc:spChg chg="mod">
          <ac:chgData name="Jeanot" userId="cdf441b5-59e9-4346-906c-b64ac00bf298" providerId="ADAL" clId="{9AB55C22-EFA8-485F-9985-75A8A727223A}" dt="2021-04-15T14:30:48.552" v="1300" actId="1076"/>
          <ac:spMkLst>
            <pc:docMk/>
            <pc:sldMk cId="4273443926" sldId="315"/>
            <ac:spMk id="10" creationId="{3FDE909F-8186-438E-A0DE-ADCCC17AE0BE}"/>
          </ac:spMkLst>
        </pc:spChg>
        <pc:graphicFrameChg chg="mod modGraphic">
          <ac:chgData name="Jeanot" userId="cdf441b5-59e9-4346-906c-b64ac00bf298" providerId="ADAL" clId="{9AB55C22-EFA8-485F-9985-75A8A727223A}" dt="2021-04-15T14:30:48.552" v="1300" actId="1076"/>
          <ac:graphicFrameMkLst>
            <pc:docMk/>
            <pc:sldMk cId="4273443926" sldId="315"/>
            <ac:graphicFrameMk id="6" creationId="{33FDD64A-F5F7-4005-9B58-D17FF8836AEC}"/>
          </ac:graphicFrameMkLst>
        </pc:graphicFrameChg>
      </pc:sldChg>
      <pc:sldChg chg="new del">
        <pc:chgData name="Jeanot" userId="cdf441b5-59e9-4346-906c-b64ac00bf298" providerId="ADAL" clId="{9AB55C22-EFA8-485F-9985-75A8A727223A}" dt="2021-04-22T10:30:11.594" v="1828" actId="47"/>
        <pc:sldMkLst>
          <pc:docMk/>
          <pc:sldMk cId="1708124905" sldId="319"/>
        </pc:sldMkLst>
      </pc:sldChg>
      <pc:sldChg chg="addSp delSp modSp add mod delAnim modAnim">
        <pc:chgData name="Jeanot" userId="cdf441b5-59e9-4346-906c-b64ac00bf298" providerId="ADAL" clId="{9AB55C22-EFA8-485F-9985-75A8A727223A}" dt="2021-04-22T10:45:31.127" v="2296" actId="478"/>
        <pc:sldMkLst>
          <pc:docMk/>
          <pc:sldMk cId="2814479593" sldId="320"/>
        </pc:sldMkLst>
        <pc:spChg chg="del">
          <ac:chgData name="Jeanot" userId="cdf441b5-59e9-4346-906c-b64ac00bf298" providerId="ADAL" clId="{9AB55C22-EFA8-485F-9985-75A8A727223A}" dt="2021-04-22T10:30:56.222" v="1936" actId="478"/>
          <ac:spMkLst>
            <pc:docMk/>
            <pc:sldMk cId="2814479593" sldId="320"/>
            <ac:spMk id="2" creationId="{95D5975E-6B82-4593-B230-FA4F23A3B524}"/>
          </ac:spMkLst>
        </pc:spChg>
        <pc:spChg chg="add del mod">
          <ac:chgData name="Jeanot" userId="cdf441b5-59e9-4346-906c-b64ac00bf298" providerId="ADAL" clId="{9AB55C22-EFA8-485F-9985-75A8A727223A}" dt="2021-04-22T10:33:27.673" v="1999" actId="478"/>
          <ac:spMkLst>
            <pc:docMk/>
            <pc:sldMk cId="2814479593" sldId="320"/>
            <ac:spMk id="3" creationId="{58A87F91-F682-4AA7-8266-B3143678E6F2}"/>
          </ac:spMkLst>
        </pc:spChg>
        <pc:spChg chg="mod">
          <ac:chgData name="Jeanot" userId="cdf441b5-59e9-4346-906c-b64ac00bf298" providerId="ADAL" clId="{9AB55C22-EFA8-485F-9985-75A8A727223A}" dt="2021-04-22T10:38:35.724" v="2136" actId="313"/>
          <ac:spMkLst>
            <pc:docMk/>
            <pc:sldMk cId="2814479593" sldId="320"/>
            <ac:spMk id="4" creationId="{02529FC3-1B4A-43AF-A2B3-935CA16B18F5}"/>
          </ac:spMkLst>
        </pc:spChg>
        <pc:spChg chg="del">
          <ac:chgData name="Jeanot" userId="cdf441b5-59e9-4346-906c-b64ac00bf298" providerId="ADAL" clId="{9AB55C22-EFA8-485F-9985-75A8A727223A}" dt="2021-04-22T10:31:06.375" v="1938" actId="478"/>
          <ac:spMkLst>
            <pc:docMk/>
            <pc:sldMk cId="2814479593" sldId="320"/>
            <ac:spMk id="7" creationId="{1408A67F-9340-4788-AD4B-518D5CC89704}"/>
          </ac:spMkLst>
        </pc:spChg>
        <pc:spChg chg="del">
          <ac:chgData name="Jeanot" userId="cdf441b5-59e9-4346-906c-b64ac00bf298" providerId="ADAL" clId="{9AB55C22-EFA8-485F-9985-75A8A727223A}" dt="2021-04-22T10:31:06.375" v="1938" actId="478"/>
          <ac:spMkLst>
            <pc:docMk/>
            <pc:sldMk cId="2814479593" sldId="320"/>
            <ac:spMk id="8" creationId="{E60B71B2-4751-417C-815D-AFC824EB2110}"/>
          </ac:spMkLst>
        </pc:spChg>
        <pc:spChg chg="del">
          <ac:chgData name="Jeanot" userId="cdf441b5-59e9-4346-906c-b64ac00bf298" providerId="ADAL" clId="{9AB55C22-EFA8-485F-9985-75A8A727223A}" dt="2021-04-22T10:31:06.375" v="1938" actId="478"/>
          <ac:spMkLst>
            <pc:docMk/>
            <pc:sldMk cId="2814479593" sldId="320"/>
            <ac:spMk id="10" creationId="{15DACDBE-AA45-418A-9DC9-B51AFB087332}"/>
          </ac:spMkLst>
        </pc:spChg>
        <pc:spChg chg="del">
          <ac:chgData name="Jeanot" userId="cdf441b5-59e9-4346-906c-b64ac00bf298" providerId="ADAL" clId="{9AB55C22-EFA8-485F-9985-75A8A727223A}" dt="2021-04-22T10:31:06.375" v="1938" actId="478"/>
          <ac:spMkLst>
            <pc:docMk/>
            <pc:sldMk cId="2814479593" sldId="320"/>
            <ac:spMk id="11" creationId="{EDC53C1F-05F5-4954-9857-F939661E0B6B}"/>
          </ac:spMkLst>
        </pc:spChg>
        <pc:spChg chg="del">
          <ac:chgData name="Jeanot" userId="cdf441b5-59e9-4346-906c-b64ac00bf298" providerId="ADAL" clId="{9AB55C22-EFA8-485F-9985-75A8A727223A}" dt="2021-04-22T10:31:06.375" v="1938" actId="478"/>
          <ac:spMkLst>
            <pc:docMk/>
            <pc:sldMk cId="2814479593" sldId="320"/>
            <ac:spMk id="12" creationId="{F2B8D490-6CF9-4805-96D1-7ACE7F07B350}"/>
          </ac:spMkLst>
        </pc:spChg>
        <pc:spChg chg="del">
          <ac:chgData name="Jeanot" userId="cdf441b5-59e9-4346-906c-b64ac00bf298" providerId="ADAL" clId="{9AB55C22-EFA8-485F-9985-75A8A727223A}" dt="2021-04-22T10:31:06.375" v="1938" actId="478"/>
          <ac:spMkLst>
            <pc:docMk/>
            <pc:sldMk cId="2814479593" sldId="320"/>
            <ac:spMk id="13" creationId="{E4D27126-D719-4158-97AA-8A19CEDC380D}"/>
          </ac:spMkLst>
        </pc:spChg>
        <pc:spChg chg="del">
          <ac:chgData name="Jeanot" userId="cdf441b5-59e9-4346-906c-b64ac00bf298" providerId="ADAL" clId="{9AB55C22-EFA8-485F-9985-75A8A727223A}" dt="2021-04-22T10:31:06.375" v="1938" actId="478"/>
          <ac:spMkLst>
            <pc:docMk/>
            <pc:sldMk cId="2814479593" sldId="320"/>
            <ac:spMk id="15" creationId="{5DAB6C5F-D93B-4C0A-8BEA-16FD9D679895}"/>
          </ac:spMkLst>
        </pc:spChg>
        <pc:spChg chg="del">
          <ac:chgData name="Jeanot" userId="cdf441b5-59e9-4346-906c-b64ac00bf298" providerId="ADAL" clId="{9AB55C22-EFA8-485F-9985-75A8A727223A}" dt="2021-04-22T10:31:06.375" v="1938" actId="478"/>
          <ac:spMkLst>
            <pc:docMk/>
            <pc:sldMk cId="2814479593" sldId="320"/>
            <ac:spMk id="16" creationId="{9C4CC601-37AA-4C25-81B8-95BDDB90C4AB}"/>
          </ac:spMkLst>
        </pc:spChg>
        <pc:spChg chg="del">
          <ac:chgData name="Jeanot" userId="cdf441b5-59e9-4346-906c-b64ac00bf298" providerId="ADAL" clId="{9AB55C22-EFA8-485F-9985-75A8A727223A}" dt="2021-04-22T10:31:06.375" v="1938" actId="478"/>
          <ac:spMkLst>
            <pc:docMk/>
            <pc:sldMk cId="2814479593" sldId="320"/>
            <ac:spMk id="17" creationId="{3C851551-7D08-4FF3-A7D7-2E4DCDDAB7E3}"/>
          </ac:spMkLst>
        </pc:spChg>
        <pc:spChg chg="del">
          <ac:chgData name="Jeanot" userId="cdf441b5-59e9-4346-906c-b64ac00bf298" providerId="ADAL" clId="{9AB55C22-EFA8-485F-9985-75A8A727223A}" dt="2021-04-22T10:31:06.375" v="1938" actId="478"/>
          <ac:spMkLst>
            <pc:docMk/>
            <pc:sldMk cId="2814479593" sldId="320"/>
            <ac:spMk id="19" creationId="{6BE293FA-7ED9-49AC-8920-12FB373D3451}"/>
          </ac:spMkLst>
        </pc:spChg>
        <pc:spChg chg="del">
          <ac:chgData name="Jeanot" userId="cdf441b5-59e9-4346-906c-b64ac00bf298" providerId="ADAL" clId="{9AB55C22-EFA8-485F-9985-75A8A727223A}" dt="2021-04-22T10:31:06.375" v="1938" actId="478"/>
          <ac:spMkLst>
            <pc:docMk/>
            <pc:sldMk cId="2814479593" sldId="320"/>
            <ac:spMk id="20" creationId="{497BB456-CB97-4BC3-AB57-240D6DDE85F6}"/>
          </ac:spMkLst>
        </pc:spChg>
        <pc:spChg chg="del">
          <ac:chgData name="Jeanot" userId="cdf441b5-59e9-4346-906c-b64ac00bf298" providerId="ADAL" clId="{9AB55C22-EFA8-485F-9985-75A8A727223A}" dt="2021-04-22T10:31:06.375" v="1938" actId="478"/>
          <ac:spMkLst>
            <pc:docMk/>
            <pc:sldMk cId="2814479593" sldId="320"/>
            <ac:spMk id="23" creationId="{FD461899-E690-42B1-B141-3D4F710C3C79}"/>
          </ac:spMkLst>
        </pc:spChg>
        <pc:spChg chg="del">
          <ac:chgData name="Jeanot" userId="cdf441b5-59e9-4346-906c-b64ac00bf298" providerId="ADAL" clId="{9AB55C22-EFA8-485F-9985-75A8A727223A}" dt="2021-04-22T10:31:06.375" v="1938" actId="478"/>
          <ac:spMkLst>
            <pc:docMk/>
            <pc:sldMk cId="2814479593" sldId="320"/>
            <ac:spMk id="25" creationId="{30AFFC77-CB79-4280-8147-EEEA863D6876}"/>
          </ac:spMkLst>
        </pc:spChg>
        <pc:spChg chg="del">
          <ac:chgData name="Jeanot" userId="cdf441b5-59e9-4346-906c-b64ac00bf298" providerId="ADAL" clId="{9AB55C22-EFA8-485F-9985-75A8A727223A}" dt="2021-04-22T10:31:06.375" v="1938" actId="478"/>
          <ac:spMkLst>
            <pc:docMk/>
            <pc:sldMk cId="2814479593" sldId="320"/>
            <ac:spMk id="26" creationId="{C537EAB0-017B-44AB-8B73-25ED6DBBD5F9}"/>
          </ac:spMkLst>
        </pc:spChg>
        <pc:spChg chg="del">
          <ac:chgData name="Jeanot" userId="cdf441b5-59e9-4346-906c-b64ac00bf298" providerId="ADAL" clId="{9AB55C22-EFA8-485F-9985-75A8A727223A}" dt="2021-04-22T10:31:06.375" v="1938" actId="478"/>
          <ac:spMkLst>
            <pc:docMk/>
            <pc:sldMk cId="2814479593" sldId="320"/>
            <ac:spMk id="27" creationId="{49FC8D25-DABA-44D4-94C7-DC36BBAC0224}"/>
          </ac:spMkLst>
        </pc:spChg>
        <pc:spChg chg="del">
          <ac:chgData name="Jeanot" userId="cdf441b5-59e9-4346-906c-b64ac00bf298" providerId="ADAL" clId="{9AB55C22-EFA8-485F-9985-75A8A727223A}" dt="2021-04-22T10:31:06.375" v="1938" actId="478"/>
          <ac:spMkLst>
            <pc:docMk/>
            <pc:sldMk cId="2814479593" sldId="320"/>
            <ac:spMk id="28" creationId="{FD7B651E-7C1B-4773-AEC6-3BFF59239B6F}"/>
          </ac:spMkLst>
        </pc:spChg>
        <pc:spChg chg="del">
          <ac:chgData name="Jeanot" userId="cdf441b5-59e9-4346-906c-b64ac00bf298" providerId="ADAL" clId="{9AB55C22-EFA8-485F-9985-75A8A727223A}" dt="2021-04-22T10:31:06.375" v="1938" actId="478"/>
          <ac:spMkLst>
            <pc:docMk/>
            <pc:sldMk cId="2814479593" sldId="320"/>
            <ac:spMk id="30" creationId="{C8954DCE-89D3-4685-86A6-5F1B37A34E31}"/>
          </ac:spMkLst>
        </pc:spChg>
        <pc:spChg chg="del">
          <ac:chgData name="Jeanot" userId="cdf441b5-59e9-4346-906c-b64ac00bf298" providerId="ADAL" clId="{9AB55C22-EFA8-485F-9985-75A8A727223A}" dt="2021-04-22T10:31:06.375" v="1938" actId="478"/>
          <ac:spMkLst>
            <pc:docMk/>
            <pc:sldMk cId="2814479593" sldId="320"/>
            <ac:spMk id="31" creationId="{38027426-DCA1-4D97-8267-5E35EA794CAC}"/>
          </ac:spMkLst>
        </pc:spChg>
        <pc:spChg chg="del">
          <ac:chgData name="Jeanot" userId="cdf441b5-59e9-4346-906c-b64ac00bf298" providerId="ADAL" clId="{9AB55C22-EFA8-485F-9985-75A8A727223A}" dt="2021-04-22T10:31:06.375" v="1938" actId="478"/>
          <ac:spMkLst>
            <pc:docMk/>
            <pc:sldMk cId="2814479593" sldId="320"/>
            <ac:spMk id="33" creationId="{0457786E-B6AA-46BA-B915-957749568B88}"/>
          </ac:spMkLst>
        </pc:spChg>
        <pc:spChg chg="del">
          <ac:chgData name="Jeanot" userId="cdf441b5-59e9-4346-906c-b64ac00bf298" providerId="ADAL" clId="{9AB55C22-EFA8-485F-9985-75A8A727223A}" dt="2021-04-22T10:31:06.375" v="1938" actId="478"/>
          <ac:spMkLst>
            <pc:docMk/>
            <pc:sldMk cId="2814479593" sldId="320"/>
            <ac:spMk id="34" creationId="{384EAAF3-8C06-4BD2-ABC3-73078EDA3EBE}"/>
          </ac:spMkLst>
        </pc:spChg>
        <pc:spChg chg="del">
          <ac:chgData name="Jeanot" userId="cdf441b5-59e9-4346-906c-b64ac00bf298" providerId="ADAL" clId="{9AB55C22-EFA8-485F-9985-75A8A727223A}" dt="2021-04-22T10:31:06.375" v="1938" actId="478"/>
          <ac:spMkLst>
            <pc:docMk/>
            <pc:sldMk cId="2814479593" sldId="320"/>
            <ac:spMk id="35" creationId="{79BF65BF-2B59-4710-884D-20256D9D2545}"/>
          </ac:spMkLst>
        </pc:spChg>
        <pc:spChg chg="del">
          <ac:chgData name="Jeanot" userId="cdf441b5-59e9-4346-906c-b64ac00bf298" providerId="ADAL" clId="{9AB55C22-EFA8-485F-9985-75A8A727223A}" dt="2021-04-22T10:31:06.375" v="1938" actId="478"/>
          <ac:spMkLst>
            <pc:docMk/>
            <pc:sldMk cId="2814479593" sldId="320"/>
            <ac:spMk id="36" creationId="{4F1E46E2-C271-4726-B5CF-43FD6FC68503}"/>
          </ac:spMkLst>
        </pc:spChg>
        <pc:spChg chg="del">
          <ac:chgData name="Jeanot" userId="cdf441b5-59e9-4346-906c-b64ac00bf298" providerId="ADAL" clId="{9AB55C22-EFA8-485F-9985-75A8A727223A}" dt="2021-04-22T10:31:06.375" v="1938" actId="478"/>
          <ac:spMkLst>
            <pc:docMk/>
            <pc:sldMk cId="2814479593" sldId="320"/>
            <ac:spMk id="37" creationId="{0392FF5D-0992-4D38-80BB-F45F53D82085}"/>
          </ac:spMkLst>
        </pc:spChg>
        <pc:spChg chg="del">
          <ac:chgData name="Jeanot" userId="cdf441b5-59e9-4346-906c-b64ac00bf298" providerId="ADAL" clId="{9AB55C22-EFA8-485F-9985-75A8A727223A}" dt="2021-04-22T10:31:06.375" v="1938" actId="478"/>
          <ac:spMkLst>
            <pc:docMk/>
            <pc:sldMk cId="2814479593" sldId="320"/>
            <ac:spMk id="40" creationId="{659D6076-9132-40D6-A2A1-B6D9AE95E444}"/>
          </ac:spMkLst>
        </pc:spChg>
        <pc:spChg chg="del">
          <ac:chgData name="Jeanot" userId="cdf441b5-59e9-4346-906c-b64ac00bf298" providerId="ADAL" clId="{9AB55C22-EFA8-485F-9985-75A8A727223A}" dt="2021-04-22T10:31:06.375" v="1938" actId="478"/>
          <ac:spMkLst>
            <pc:docMk/>
            <pc:sldMk cId="2814479593" sldId="320"/>
            <ac:spMk id="43" creationId="{FCE1710A-DA09-486B-8779-234E597A1BDE}"/>
          </ac:spMkLst>
        </pc:spChg>
        <pc:spChg chg="del">
          <ac:chgData name="Jeanot" userId="cdf441b5-59e9-4346-906c-b64ac00bf298" providerId="ADAL" clId="{9AB55C22-EFA8-485F-9985-75A8A727223A}" dt="2021-04-22T10:31:06.375" v="1938" actId="478"/>
          <ac:spMkLst>
            <pc:docMk/>
            <pc:sldMk cId="2814479593" sldId="320"/>
            <ac:spMk id="45" creationId="{DC34C40A-47BD-41ED-A1C4-733CF4F9B594}"/>
          </ac:spMkLst>
        </pc:spChg>
        <pc:spChg chg="del">
          <ac:chgData name="Jeanot" userId="cdf441b5-59e9-4346-906c-b64ac00bf298" providerId="ADAL" clId="{9AB55C22-EFA8-485F-9985-75A8A727223A}" dt="2021-04-22T10:31:06.375" v="1938" actId="478"/>
          <ac:spMkLst>
            <pc:docMk/>
            <pc:sldMk cId="2814479593" sldId="320"/>
            <ac:spMk id="46" creationId="{7AC1C098-F387-4209-8DF6-80F6FCD43EA8}"/>
          </ac:spMkLst>
        </pc:spChg>
        <pc:spChg chg="del">
          <ac:chgData name="Jeanot" userId="cdf441b5-59e9-4346-906c-b64ac00bf298" providerId="ADAL" clId="{9AB55C22-EFA8-485F-9985-75A8A727223A}" dt="2021-04-22T10:31:06.375" v="1938" actId="478"/>
          <ac:spMkLst>
            <pc:docMk/>
            <pc:sldMk cId="2814479593" sldId="320"/>
            <ac:spMk id="47" creationId="{A23AA571-7237-4E40-AE1F-5B1FDAB4D436}"/>
          </ac:spMkLst>
        </pc:spChg>
        <pc:spChg chg="del">
          <ac:chgData name="Jeanot" userId="cdf441b5-59e9-4346-906c-b64ac00bf298" providerId="ADAL" clId="{9AB55C22-EFA8-485F-9985-75A8A727223A}" dt="2021-04-22T10:31:06.375" v="1938" actId="478"/>
          <ac:spMkLst>
            <pc:docMk/>
            <pc:sldMk cId="2814479593" sldId="320"/>
            <ac:spMk id="48" creationId="{83E52C62-BF50-4CF0-B9B4-E71D92FDF799}"/>
          </ac:spMkLst>
        </pc:spChg>
        <pc:spChg chg="del">
          <ac:chgData name="Jeanot" userId="cdf441b5-59e9-4346-906c-b64ac00bf298" providerId="ADAL" clId="{9AB55C22-EFA8-485F-9985-75A8A727223A}" dt="2021-04-22T10:31:06.375" v="1938" actId="478"/>
          <ac:spMkLst>
            <pc:docMk/>
            <pc:sldMk cId="2814479593" sldId="320"/>
            <ac:spMk id="49" creationId="{706B7F18-AEDB-4386-B5AE-FAE40FD9E12A}"/>
          </ac:spMkLst>
        </pc:spChg>
        <pc:spChg chg="del">
          <ac:chgData name="Jeanot" userId="cdf441b5-59e9-4346-906c-b64ac00bf298" providerId="ADAL" clId="{9AB55C22-EFA8-485F-9985-75A8A727223A}" dt="2021-04-22T10:31:06.375" v="1938" actId="478"/>
          <ac:spMkLst>
            <pc:docMk/>
            <pc:sldMk cId="2814479593" sldId="320"/>
            <ac:spMk id="50" creationId="{EBD3EC76-1675-42BF-B53E-972318F858DC}"/>
          </ac:spMkLst>
        </pc:spChg>
        <pc:spChg chg="del">
          <ac:chgData name="Jeanot" userId="cdf441b5-59e9-4346-906c-b64ac00bf298" providerId="ADAL" clId="{9AB55C22-EFA8-485F-9985-75A8A727223A}" dt="2021-04-22T10:31:06.375" v="1938" actId="478"/>
          <ac:spMkLst>
            <pc:docMk/>
            <pc:sldMk cId="2814479593" sldId="320"/>
            <ac:spMk id="51" creationId="{1B29560F-6214-40D9-9261-BCAAB381AAE7}"/>
          </ac:spMkLst>
        </pc:spChg>
        <pc:spChg chg="del">
          <ac:chgData name="Jeanot" userId="cdf441b5-59e9-4346-906c-b64ac00bf298" providerId="ADAL" clId="{9AB55C22-EFA8-485F-9985-75A8A727223A}" dt="2021-04-22T10:31:06.375" v="1938" actId="478"/>
          <ac:spMkLst>
            <pc:docMk/>
            <pc:sldMk cId="2814479593" sldId="320"/>
            <ac:spMk id="52" creationId="{066744A3-6764-4A8E-BF5B-F070F96F2316}"/>
          </ac:spMkLst>
        </pc:spChg>
        <pc:spChg chg="del">
          <ac:chgData name="Jeanot" userId="cdf441b5-59e9-4346-906c-b64ac00bf298" providerId="ADAL" clId="{9AB55C22-EFA8-485F-9985-75A8A727223A}" dt="2021-04-22T10:31:06.375" v="1938" actId="478"/>
          <ac:spMkLst>
            <pc:docMk/>
            <pc:sldMk cId="2814479593" sldId="320"/>
            <ac:spMk id="53" creationId="{7766C6D1-AC8E-4E53-AEC2-23E1B27F1E57}"/>
          </ac:spMkLst>
        </pc:spChg>
        <pc:spChg chg="del">
          <ac:chgData name="Jeanot" userId="cdf441b5-59e9-4346-906c-b64ac00bf298" providerId="ADAL" clId="{9AB55C22-EFA8-485F-9985-75A8A727223A}" dt="2021-04-22T10:31:06.375" v="1938" actId="478"/>
          <ac:spMkLst>
            <pc:docMk/>
            <pc:sldMk cId="2814479593" sldId="320"/>
            <ac:spMk id="54" creationId="{5FD59A95-BC61-4760-A26C-2F510BA73A5D}"/>
          </ac:spMkLst>
        </pc:spChg>
        <pc:spChg chg="del">
          <ac:chgData name="Jeanot" userId="cdf441b5-59e9-4346-906c-b64ac00bf298" providerId="ADAL" clId="{9AB55C22-EFA8-485F-9985-75A8A727223A}" dt="2021-04-22T10:31:06.375" v="1938" actId="478"/>
          <ac:spMkLst>
            <pc:docMk/>
            <pc:sldMk cId="2814479593" sldId="320"/>
            <ac:spMk id="55" creationId="{41621132-B502-4CC2-93F5-42B7223237FE}"/>
          </ac:spMkLst>
        </pc:spChg>
        <pc:spChg chg="del">
          <ac:chgData name="Jeanot" userId="cdf441b5-59e9-4346-906c-b64ac00bf298" providerId="ADAL" clId="{9AB55C22-EFA8-485F-9985-75A8A727223A}" dt="2021-04-22T10:31:06.375" v="1938" actId="478"/>
          <ac:spMkLst>
            <pc:docMk/>
            <pc:sldMk cId="2814479593" sldId="320"/>
            <ac:spMk id="56" creationId="{FC9B0799-6E1A-4579-8A1D-A09CA2A85777}"/>
          </ac:spMkLst>
        </pc:spChg>
        <pc:spChg chg="del">
          <ac:chgData name="Jeanot" userId="cdf441b5-59e9-4346-906c-b64ac00bf298" providerId="ADAL" clId="{9AB55C22-EFA8-485F-9985-75A8A727223A}" dt="2021-04-22T10:31:06.375" v="1938" actId="478"/>
          <ac:spMkLst>
            <pc:docMk/>
            <pc:sldMk cId="2814479593" sldId="320"/>
            <ac:spMk id="57" creationId="{83A9AEDF-718C-4F3D-94AE-3BF2D2DFD770}"/>
          </ac:spMkLst>
        </pc:spChg>
        <pc:spChg chg="del">
          <ac:chgData name="Jeanot" userId="cdf441b5-59e9-4346-906c-b64ac00bf298" providerId="ADAL" clId="{9AB55C22-EFA8-485F-9985-75A8A727223A}" dt="2021-04-22T10:31:06.375" v="1938" actId="478"/>
          <ac:spMkLst>
            <pc:docMk/>
            <pc:sldMk cId="2814479593" sldId="320"/>
            <ac:spMk id="58" creationId="{01AFBB3C-890A-402A-8152-83D5CAD1E723}"/>
          </ac:spMkLst>
        </pc:spChg>
        <pc:spChg chg="del">
          <ac:chgData name="Jeanot" userId="cdf441b5-59e9-4346-906c-b64ac00bf298" providerId="ADAL" clId="{9AB55C22-EFA8-485F-9985-75A8A727223A}" dt="2021-04-22T10:31:06.375" v="1938" actId="478"/>
          <ac:spMkLst>
            <pc:docMk/>
            <pc:sldMk cId="2814479593" sldId="320"/>
            <ac:spMk id="59" creationId="{3A34C5CB-0E71-4DF3-B6CC-B85B0A1FB2E4}"/>
          </ac:spMkLst>
        </pc:spChg>
        <pc:spChg chg="del">
          <ac:chgData name="Jeanot" userId="cdf441b5-59e9-4346-906c-b64ac00bf298" providerId="ADAL" clId="{9AB55C22-EFA8-485F-9985-75A8A727223A}" dt="2021-04-22T10:30:56.222" v="1936" actId="478"/>
          <ac:spMkLst>
            <pc:docMk/>
            <pc:sldMk cId="2814479593" sldId="320"/>
            <ac:spMk id="60" creationId="{E753FFFE-9786-40DD-9FFA-BFA277EEFA6C}"/>
          </ac:spMkLst>
        </pc:spChg>
        <pc:spChg chg="add mod">
          <ac:chgData name="Jeanot" userId="cdf441b5-59e9-4346-906c-b64ac00bf298" providerId="ADAL" clId="{9AB55C22-EFA8-485F-9985-75A8A727223A}" dt="2021-04-22T10:40:36.331" v="2259" actId="164"/>
          <ac:spMkLst>
            <pc:docMk/>
            <pc:sldMk cId="2814479593" sldId="320"/>
            <ac:spMk id="61" creationId="{545C4A6B-D046-428C-8340-F9F07A4633A0}"/>
          </ac:spMkLst>
        </pc:spChg>
        <pc:spChg chg="add mod">
          <ac:chgData name="Jeanot" userId="cdf441b5-59e9-4346-906c-b64ac00bf298" providerId="ADAL" clId="{9AB55C22-EFA8-485F-9985-75A8A727223A}" dt="2021-04-22T10:40:36.331" v="2259" actId="164"/>
          <ac:spMkLst>
            <pc:docMk/>
            <pc:sldMk cId="2814479593" sldId="320"/>
            <ac:spMk id="62" creationId="{C7FEFE66-8C45-46EE-AADD-98982C1EB4A2}"/>
          </ac:spMkLst>
        </pc:spChg>
        <pc:spChg chg="add mod">
          <ac:chgData name="Jeanot" userId="cdf441b5-59e9-4346-906c-b64ac00bf298" providerId="ADAL" clId="{9AB55C22-EFA8-485F-9985-75A8A727223A}" dt="2021-04-22T10:40:36.331" v="2259" actId="164"/>
          <ac:spMkLst>
            <pc:docMk/>
            <pc:sldMk cId="2814479593" sldId="320"/>
            <ac:spMk id="63" creationId="{F78ACA19-AE21-47B2-A905-0B09963C746D}"/>
          </ac:spMkLst>
        </pc:spChg>
        <pc:spChg chg="add mod">
          <ac:chgData name="Jeanot" userId="cdf441b5-59e9-4346-906c-b64ac00bf298" providerId="ADAL" clId="{9AB55C22-EFA8-485F-9985-75A8A727223A}" dt="2021-04-22T10:40:36.331" v="2259" actId="164"/>
          <ac:spMkLst>
            <pc:docMk/>
            <pc:sldMk cId="2814479593" sldId="320"/>
            <ac:spMk id="64" creationId="{FFD23E36-09BF-4FDF-B5C8-0F517FEE88B8}"/>
          </ac:spMkLst>
        </pc:spChg>
        <pc:spChg chg="add mod">
          <ac:chgData name="Jeanot" userId="cdf441b5-59e9-4346-906c-b64ac00bf298" providerId="ADAL" clId="{9AB55C22-EFA8-485F-9985-75A8A727223A}" dt="2021-04-22T10:40:36.331" v="2259" actId="164"/>
          <ac:spMkLst>
            <pc:docMk/>
            <pc:sldMk cId="2814479593" sldId="320"/>
            <ac:spMk id="65" creationId="{F6D44723-470E-4C9C-8552-F014A61C3F3A}"/>
          </ac:spMkLst>
        </pc:spChg>
        <pc:spChg chg="add mod">
          <ac:chgData name="Jeanot" userId="cdf441b5-59e9-4346-906c-b64ac00bf298" providerId="ADAL" clId="{9AB55C22-EFA8-485F-9985-75A8A727223A}" dt="2021-04-22T10:40:36.331" v="2259" actId="164"/>
          <ac:spMkLst>
            <pc:docMk/>
            <pc:sldMk cId="2814479593" sldId="320"/>
            <ac:spMk id="66" creationId="{3535A479-A272-42AE-884E-5C80699C86BC}"/>
          </ac:spMkLst>
        </pc:spChg>
        <pc:spChg chg="add mod">
          <ac:chgData name="Jeanot" userId="cdf441b5-59e9-4346-906c-b64ac00bf298" providerId="ADAL" clId="{9AB55C22-EFA8-485F-9985-75A8A727223A}" dt="2021-04-22T10:40:36.331" v="2259" actId="164"/>
          <ac:spMkLst>
            <pc:docMk/>
            <pc:sldMk cId="2814479593" sldId="320"/>
            <ac:spMk id="67" creationId="{A884DC49-9E3A-4342-831C-4EACB0324C64}"/>
          </ac:spMkLst>
        </pc:spChg>
        <pc:spChg chg="add mod">
          <ac:chgData name="Jeanot" userId="cdf441b5-59e9-4346-906c-b64ac00bf298" providerId="ADAL" clId="{9AB55C22-EFA8-485F-9985-75A8A727223A}" dt="2021-04-22T10:40:36.331" v="2259" actId="164"/>
          <ac:spMkLst>
            <pc:docMk/>
            <pc:sldMk cId="2814479593" sldId="320"/>
            <ac:spMk id="68" creationId="{C57E0859-92FA-4AD8-8066-8FB59B07D564}"/>
          </ac:spMkLst>
        </pc:spChg>
        <pc:spChg chg="add mod">
          <ac:chgData name="Jeanot" userId="cdf441b5-59e9-4346-906c-b64ac00bf298" providerId="ADAL" clId="{9AB55C22-EFA8-485F-9985-75A8A727223A}" dt="2021-04-22T10:40:36.331" v="2259" actId="164"/>
          <ac:spMkLst>
            <pc:docMk/>
            <pc:sldMk cId="2814479593" sldId="320"/>
            <ac:spMk id="69" creationId="{0D2D8901-6C50-4241-8C57-6A5920375C4F}"/>
          </ac:spMkLst>
        </pc:spChg>
        <pc:spChg chg="add mod">
          <ac:chgData name="Jeanot" userId="cdf441b5-59e9-4346-906c-b64ac00bf298" providerId="ADAL" clId="{9AB55C22-EFA8-485F-9985-75A8A727223A}" dt="2021-04-22T10:40:36.331" v="2259" actId="164"/>
          <ac:spMkLst>
            <pc:docMk/>
            <pc:sldMk cId="2814479593" sldId="320"/>
            <ac:spMk id="70" creationId="{B791A72B-1017-454B-B73D-379CC69A488B}"/>
          </ac:spMkLst>
        </pc:spChg>
        <pc:spChg chg="add mod">
          <ac:chgData name="Jeanot" userId="cdf441b5-59e9-4346-906c-b64ac00bf298" providerId="ADAL" clId="{9AB55C22-EFA8-485F-9985-75A8A727223A}" dt="2021-04-22T10:40:36.331" v="2259" actId="164"/>
          <ac:spMkLst>
            <pc:docMk/>
            <pc:sldMk cId="2814479593" sldId="320"/>
            <ac:spMk id="71" creationId="{4DD2ACE3-D2AE-4D5F-95F9-A4B900CF33FF}"/>
          </ac:spMkLst>
        </pc:spChg>
        <pc:spChg chg="add mod">
          <ac:chgData name="Jeanot" userId="cdf441b5-59e9-4346-906c-b64ac00bf298" providerId="ADAL" clId="{9AB55C22-EFA8-485F-9985-75A8A727223A}" dt="2021-04-22T10:40:36.331" v="2259" actId="164"/>
          <ac:spMkLst>
            <pc:docMk/>
            <pc:sldMk cId="2814479593" sldId="320"/>
            <ac:spMk id="72" creationId="{4780DE26-643D-4875-A16E-FE6374FFAB85}"/>
          </ac:spMkLst>
        </pc:spChg>
        <pc:spChg chg="add mod">
          <ac:chgData name="Jeanot" userId="cdf441b5-59e9-4346-906c-b64ac00bf298" providerId="ADAL" clId="{9AB55C22-EFA8-485F-9985-75A8A727223A}" dt="2021-04-22T10:40:36.331" v="2259" actId="164"/>
          <ac:spMkLst>
            <pc:docMk/>
            <pc:sldMk cId="2814479593" sldId="320"/>
            <ac:spMk id="73" creationId="{8BD8643E-A415-4E0C-8998-91C99860FA0A}"/>
          </ac:spMkLst>
        </pc:spChg>
        <pc:spChg chg="add mod">
          <ac:chgData name="Jeanot" userId="cdf441b5-59e9-4346-906c-b64ac00bf298" providerId="ADAL" clId="{9AB55C22-EFA8-485F-9985-75A8A727223A}" dt="2021-04-22T10:40:36.331" v="2259" actId="164"/>
          <ac:spMkLst>
            <pc:docMk/>
            <pc:sldMk cId="2814479593" sldId="320"/>
            <ac:spMk id="74" creationId="{F7AAF1C7-EFFF-45F9-A95D-7EE8B6CFF1FA}"/>
          </ac:spMkLst>
        </pc:spChg>
        <pc:spChg chg="add mod">
          <ac:chgData name="Jeanot" userId="cdf441b5-59e9-4346-906c-b64ac00bf298" providerId="ADAL" clId="{9AB55C22-EFA8-485F-9985-75A8A727223A}" dt="2021-04-22T10:40:36.331" v="2259" actId="164"/>
          <ac:spMkLst>
            <pc:docMk/>
            <pc:sldMk cId="2814479593" sldId="320"/>
            <ac:spMk id="75" creationId="{41889CFE-9706-4DB4-86C8-648125AF6743}"/>
          </ac:spMkLst>
        </pc:spChg>
        <pc:spChg chg="add mod">
          <ac:chgData name="Jeanot" userId="cdf441b5-59e9-4346-906c-b64ac00bf298" providerId="ADAL" clId="{9AB55C22-EFA8-485F-9985-75A8A727223A}" dt="2021-04-22T10:40:36.331" v="2259" actId="164"/>
          <ac:spMkLst>
            <pc:docMk/>
            <pc:sldMk cId="2814479593" sldId="320"/>
            <ac:spMk id="76" creationId="{BDD95592-C0A0-44C5-B83C-C2A4E5913551}"/>
          </ac:spMkLst>
        </pc:spChg>
        <pc:spChg chg="add mod">
          <ac:chgData name="Jeanot" userId="cdf441b5-59e9-4346-906c-b64ac00bf298" providerId="ADAL" clId="{9AB55C22-EFA8-485F-9985-75A8A727223A}" dt="2021-04-22T10:40:36.331" v="2259" actId="164"/>
          <ac:spMkLst>
            <pc:docMk/>
            <pc:sldMk cId="2814479593" sldId="320"/>
            <ac:spMk id="77" creationId="{EC1A0C8C-E9CF-4033-844F-12E4468A88EE}"/>
          </ac:spMkLst>
        </pc:spChg>
        <pc:spChg chg="add mod">
          <ac:chgData name="Jeanot" userId="cdf441b5-59e9-4346-906c-b64ac00bf298" providerId="ADAL" clId="{9AB55C22-EFA8-485F-9985-75A8A727223A}" dt="2021-04-22T10:40:44.650" v="2261" actId="164"/>
          <ac:spMkLst>
            <pc:docMk/>
            <pc:sldMk cId="2814479593" sldId="320"/>
            <ac:spMk id="78" creationId="{CB54177F-110C-4B6A-8EFB-BD2E0C3761A8}"/>
          </ac:spMkLst>
        </pc:spChg>
        <pc:spChg chg="add mod">
          <ac:chgData name="Jeanot" userId="cdf441b5-59e9-4346-906c-b64ac00bf298" providerId="ADAL" clId="{9AB55C22-EFA8-485F-9985-75A8A727223A}" dt="2021-04-22T10:40:44.650" v="2261" actId="164"/>
          <ac:spMkLst>
            <pc:docMk/>
            <pc:sldMk cId="2814479593" sldId="320"/>
            <ac:spMk id="79" creationId="{5A982162-6FD0-458B-B5E8-C91C216D656A}"/>
          </ac:spMkLst>
        </pc:spChg>
        <pc:spChg chg="add mod">
          <ac:chgData name="Jeanot" userId="cdf441b5-59e9-4346-906c-b64ac00bf298" providerId="ADAL" clId="{9AB55C22-EFA8-485F-9985-75A8A727223A}" dt="2021-04-22T10:40:44.650" v="2261" actId="164"/>
          <ac:spMkLst>
            <pc:docMk/>
            <pc:sldMk cId="2814479593" sldId="320"/>
            <ac:spMk id="80" creationId="{E9D96E62-D57F-449A-A9AE-80E58FCE56E1}"/>
          </ac:spMkLst>
        </pc:spChg>
        <pc:spChg chg="add mod">
          <ac:chgData name="Jeanot" userId="cdf441b5-59e9-4346-906c-b64ac00bf298" providerId="ADAL" clId="{9AB55C22-EFA8-485F-9985-75A8A727223A}" dt="2021-04-22T10:40:44.650" v="2261" actId="164"/>
          <ac:spMkLst>
            <pc:docMk/>
            <pc:sldMk cId="2814479593" sldId="320"/>
            <ac:spMk id="81" creationId="{D625A862-B03E-40D5-A041-98BF427ED24B}"/>
          </ac:spMkLst>
        </pc:spChg>
        <pc:spChg chg="add mod">
          <ac:chgData name="Jeanot" userId="cdf441b5-59e9-4346-906c-b64ac00bf298" providerId="ADAL" clId="{9AB55C22-EFA8-485F-9985-75A8A727223A}" dt="2021-04-22T10:40:44.650" v="2261" actId="164"/>
          <ac:spMkLst>
            <pc:docMk/>
            <pc:sldMk cId="2814479593" sldId="320"/>
            <ac:spMk id="82" creationId="{FF090C50-C6AE-4801-A98B-772A34D454D6}"/>
          </ac:spMkLst>
        </pc:spChg>
        <pc:spChg chg="add mod">
          <ac:chgData name="Jeanot" userId="cdf441b5-59e9-4346-906c-b64ac00bf298" providerId="ADAL" clId="{9AB55C22-EFA8-485F-9985-75A8A727223A}" dt="2021-04-22T10:41:14.193" v="2264" actId="164"/>
          <ac:spMkLst>
            <pc:docMk/>
            <pc:sldMk cId="2814479593" sldId="320"/>
            <ac:spMk id="83" creationId="{52EA4200-423A-4370-B178-7A747E511A87}"/>
          </ac:spMkLst>
        </pc:spChg>
        <pc:spChg chg="add mod">
          <ac:chgData name="Jeanot" userId="cdf441b5-59e9-4346-906c-b64ac00bf298" providerId="ADAL" clId="{9AB55C22-EFA8-485F-9985-75A8A727223A}" dt="2021-04-22T10:41:14.193" v="2264" actId="164"/>
          <ac:spMkLst>
            <pc:docMk/>
            <pc:sldMk cId="2814479593" sldId="320"/>
            <ac:spMk id="84" creationId="{872DEBD4-C550-487C-B722-076410DFC026}"/>
          </ac:spMkLst>
        </pc:spChg>
        <pc:spChg chg="add mod">
          <ac:chgData name="Jeanot" userId="cdf441b5-59e9-4346-906c-b64ac00bf298" providerId="ADAL" clId="{9AB55C22-EFA8-485F-9985-75A8A727223A}" dt="2021-04-22T10:41:14.193" v="2264" actId="164"/>
          <ac:spMkLst>
            <pc:docMk/>
            <pc:sldMk cId="2814479593" sldId="320"/>
            <ac:spMk id="85" creationId="{F536E5CE-90CD-4576-A8B4-1515D6D5A167}"/>
          </ac:spMkLst>
        </pc:spChg>
        <pc:spChg chg="add mod">
          <ac:chgData name="Jeanot" userId="cdf441b5-59e9-4346-906c-b64ac00bf298" providerId="ADAL" clId="{9AB55C22-EFA8-485F-9985-75A8A727223A}" dt="2021-04-22T10:41:14.193" v="2264" actId="164"/>
          <ac:spMkLst>
            <pc:docMk/>
            <pc:sldMk cId="2814479593" sldId="320"/>
            <ac:spMk id="86" creationId="{2AE0813B-5A54-4875-ABCD-C042990E5319}"/>
          </ac:spMkLst>
        </pc:spChg>
        <pc:spChg chg="add mod">
          <ac:chgData name="Jeanot" userId="cdf441b5-59e9-4346-906c-b64ac00bf298" providerId="ADAL" clId="{9AB55C22-EFA8-485F-9985-75A8A727223A}" dt="2021-04-22T10:41:14.193" v="2264" actId="164"/>
          <ac:spMkLst>
            <pc:docMk/>
            <pc:sldMk cId="2814479593" sldId="320"/>
            <ac:spMk id="87" creationId="{EEA9C45E-0731-444C-9260-64272C327ECD}"/>
          </ac:spMkLst>
        </pc:spChg>
        <pc:spChg chg="add mod">
          <ac:chgData name="Jeanot" userId="cdf441b5-59e9-4346-906c-b64ac00bf298" providerId="ADAL" clId="{9AB55C22-EFA8-485F-9985-75A8A727223A}" dt="2021-04-22T10:41:14.193" v="2264" actId="164"/>
          <ac:spMkLst>
            <pc:docMk/>
            <pc:sldMk cId="2814479593" sldId="320"/>
            <ac:spMk id="88" creationId="{7B3B13F2-5F8E-4465-8E54-690E4FB52A39}"/>
          </ac:spMkLst>
        </pc:spChg>
        <pc:spChg chg="add mod">
          <ac:chgData name="Jeanot" userId="cdf441b5-59e9-4346-906c-b64ac00bf298" providerId="ADAL" clId="{9AB55C22-EFA8-485F-9985-75A8A727223A}" dt="2021-04-22T10:41:14.193" v="2264" actId="164"/>
          <ac:spMkLst>
            <pc:docMk/>
            <pc:sldMk cId="2814479593" sldId="320"/>
            <ac:spMk id="89" creationId="{A8BE6608-3092-4DFB-A062-B42EB45E7B84}"/>
          </ac:spMkLst>
        </pc:spChg>
        <pc:spChg chg="add mod">
          <ac:chgData name="Jeanot" userId="cdf441b5-59e9-4346-906c-b64ac00bf298" providerId="ADAL" clId="{9AB55C22-EFA8-485F-9985-75A8A727223A}" dt="2021-04-22T10:41:14.193" v="2264" actId="164"/>
          <ac:spMkLst>
            <pc:docMk/>
            <pc:sldMk cId="2814479593" sldId="320"/>
            <ac:spMk id="90" creationId="{B5CCE171-85E1-46CA-8A84-2ADDA3F8E197}"/>
          </ac:spMkLst>
        </pc:spChg>
        <pc:spChg chg="add mod">
          <ac:chgData name="Jeanot" userId="cdf441b5-59e9-4346-906c-b64ac00bf298" providerId="ADAL" clId="{9AB55C22-EFA8-485F-9985-75A8A727223A}" dt="2021-04-22T10:41:14.193" v="2264" actId="164"/>
          <ac:spMkLst>
            <pc:docMk/>
            <pc:sldMk cId="2814479593" sldId="320"/>
            <ac:spMk id="91" creationId="{E40E8CB6-B792-4982-86AB-2E7492579B1B}"/>
          </ac:spMkLst>
        </pc:spChg>
        <pc:spChg chg="add mod">
          <ac:chgData name="Jeanot" userId="cdf441b5-59e9-4346-906c-b64ac00bf298" providerId="ADAL" clId="{9AB55C22-EFA8-485F-9985-75A8A727223A}" dt="2021-04-22T10:41:14.193" v="2264" actId="164"/>
          <ac:spMkLst>
            <pc:docMk/>
            <pc:sldMk cId="2814479593" sldId="320"/>
            <ac:spMk id="92" creationId="{4CC41232-9E58-472B-929F-32EDD357D83E}"/>
          </ac:spMkLst>
        </pc:spChg>
        <pc:spChg chg="add mod">
          <ac:chgData name="Jeanot" userId="cdf441b5-59e9-4346-906c-b64ac00bf298" providerId="ADAL" clId="{9AB55C22-EFA8-485F-9985-75A8A727223A}" dt="2021-04-22T10:41:14.193" v="2264" actId="164"/>
          <ac:spMkLst>
            <pc:docMk/>
            <pc:sldMk cId="2814479593" sldId="320"/>
            <ac:spMk id="93" creationId="{4442D50C-F091-4B1E-A94A-BFDAAF72DE80}"/>
          </ac:spMkLst>
        </pc:spChg>
        <pc:spChg chg="add mod">
          <ac:chgData name="Jeanot" userId="cdf441b5-59e9-4346-906c-b64ac00bf298" providerId="ADAL" clId="{9AB55C22-EFA8-485F-9985-75A8A727223A}" dt="2021-04-22T10:41:14.193" v="2264" actId="164"/>
          <ac:spMkLst>
            <pc:docMk/>
            <pc:sldMk cId="2814479593" sldId="320"/>
            <ac:spMk id="94" creationId="{58707DD9-07FB-4E25-8BE9-93539215DCDE}"/>
          </ac:spMkLst>
        </pc:spChg>
        <pc:spChg chg="add mod">
          <ac:chgData name="Jeanot" userId="cdf441b5-59e9-4346-906c-b64ac00bf298" providerId="ADAL" clId="{9AB55C22-EFA8-485F-9985-75A8A727223A}" dt="2021-04-22T10:41:14.193" v="2264" actId="164"/>
          <ac:spMkLst>
            <pc:docMk/>
            <pc:sldMk cId="2814479593" sldId="320"/>
            <ac:spMk id="95" creationId="{3EBF6F07-C7D3-473F-8AE2-9E6A47BD2553}"/>
          </ac:spMkLst>
        </pc:spChg>
        <pc:spChg chg="add mod">
          <ac:chgData name="Jeanot" userId="cdf441b5-59e9-4346-906c-b64ac00bf298" providerId="ADAL" clId="{9AB55C22-EFA8-485F-9985-75A8A727223A}" dt="2021-04-22T10:41:14.193" v="2264" actId="164"/>
          <ac:spMkLst>
            <pc:docMk/>
            <pc:sldMk cId="2814479593" sldId="320"/>
            <ac:spMk id="96" creationId="{C161BFF9-12B8-4307-86C5-281A3359ADF3}"/>
          </ac:spMkLst>
        </pc:spChg>
        <pc:spChg chg="add mod">
          <ac:chgData name="Jeanot" userId="cdf441b5-59e9-4346-906c-b64ac00bf298" providerId="ADAL" clId="{9AB55C22-EFA8-485F-9985-75A8A727223A}" dt="2021-04-22T10:41:14.193" v="2264" actId="164"/>
          <ac:spMkLst>
            <pc:docMk/>
            <pc:sldMk cId="2814479593" sldId="320"/>
            <ac:spMk id="97" creationId="{AC9919C9-C82B-41B8-B12A-216A048267AE}"/>
          </ac:spMkLst>
        </pc:spChg>
        <pc:spChg chg="add mod">
          <ac:chgData name="Jeanot" userId="cdf441b5-59e9-4346-906c-b64ac00bf298" providerId="ADAL" clId="{9AB55C22-EFA8-485F-9985-75A8A727223A}" dt="2021-04-22T10:41:14.193" v="2264" actId="164"/>
          <ac:spMkLst>
            <pc:docMk/>
            <pc:sldMk cId="2814479593" sldId="320"/>
            <ac:spMk id="98" creationId="{13294DE2-F328-4C85-B60F-40C09844879C}"/>
          </ac:spMkLst>
        </pc:spChg>
        <pc:spChg chg="add mod">
          <ac:chgData name="Jeanot" userId="cdf441b5-59e9-4346-906c-b64ac00bf298" providerId="ADAL" clId="{9AB55C22-EFA8-485F-9985-75A8A727223A}" dt="2021-04-22T10:41:14.193" v="2264" actId="164"/>
          <ac:spMkLst>
            <pc:docMk/>
            <pc:sldMk cId="2814479593" sldId="320"/>
            <ac:spMk id="99" creationId="{B083DF59-6B6B-4633-B276-3919A9706964}"/>
          </ac:spMkLst>
        </pc:spChg>
        <pc:spChg chg="add del mod">
          <ac:chgData name="Jeanot" userId="cdf441b5-59e9-4346-906c-b64ac00bf298" providerId="ADAL" clId="{9AB55C22-EFA8-485F-9985-75A8A727223A}" dt="2021-04-22T10:36:48.198" v="2087" actId="478"/>
          <ac:spMkLst>
            <pc:docMk/>
            <pc:sldMk cId="2814479593" sldId="320"/>
            <ac:spMk id="100" creationId="{CA02DDB0-88E5-4C61-BDB7-4832297C9986}"/>
          </ac:spMkLst>
        </pc:spChg>
        <pc:spChg chg="add del mod">
          <ac:chgData name="Jeanot" userId="cdf441b5-59e9-4346-906c-b64ac00bf298" providerId="ADAL" clId="{9AB55C22-EFA8-485F-9985-75A8A727223A}" dt="2021-04-22T10:36:48.198" v="2087" actId="478"/>
          <ac:spMkLst>
            <pc:docMk/>
            <pc:sldMk cId="2814479593" sldId="320"/>
            <ac:spMk id="101" creationId="{1FD10F71-0EC8-4189-B22E-EC43B3C61905}"/>
          </ac:spMkLst>
        </pc:spChg>
        <pc:spChg chg="add del mod">
          <ac:chgData name="Jeanot" userId="cdf441b5-59e9-4346-906c-b64ac00bf298" providerId="ADAL" clId="{9AB55C22-EFA8-485F-9985-75A8A727223A}" dt="2021-04-22T10:36:48.198" v="2087" actId="478"/>
          <ac:spMkLst>
            <pc:docMk/>
            <pc:sldMk cId="2814479593" sldId="320"/>
            <ac:spMk id="102" creationId="{0F6A18E0-C6E5-4711-BEAB-9D5DC63D6FE7}"/>
          </ac:spMkLst>
        </pc:spChg>
        <pc:spChg chg="add del mod">
          <ac:chgData name="Jeanot" userId="cdf441b5-59e9-4346-906c-b64ac00bf298" providerId="ADAL" clId="{9AB55C22-EFA8-485F-9985-75A8A727223A}" dt="2021-04-22T10:36:44.243" v="2086" actId="478"/>
          <ac:spMkLst>
            <pc:docMk/>
            <pc:sldMk cId="2814479593" sldId="320"/>
            <ac:spMk id="103" creationId="{CBAC1754-CB88-430C-8784-51EE1B7C00B9}"/>
          </ac:spMkLst>
        </pc:spChg>
        <pc:spChg chg="add del mod">
          <ac:chgData name="Jeanot" userId="cdf441b5-59e9-4346-906c-b64ac00bf298" providerId="ADAL" clId="{9AB55C22-EFA8-485F-9985-75A8A727223A}" dt="2021-04-22T10:36:44.243" v="2086" actId="478"/>
          <ac:spMkLst>
            <pc:docMk/>
            <pc:sldMk cId="2814479593" sldId="320"/>
            <ac:spMk id="104" creationId="{5EB3A904-FF77-40DE-9A95-BAD458668B6B}"/>
          </ac:spMkLst>
        </pc:spChg>
        <pc:spChg chg="add mod">
          <ac:chgData name="Jeanot" userId="cdf441b5-59e9-4346-906c-b64ac00bf298" providerId="ADAL" clId="{9AB55C22-EFA8-485F-9985-75A8A727223A}" dt="2021-04-22T10:41:26.673" v="2266" actId="164"/>
          <ac:spMkLst>
            <pc:docMk/>
            <pc:sldMk cId="2814479593" sldId="320"/>
            <ac:spMk id="105" creationId="{52B2CDE8-35CB-4DAC-880D-AFE78363459D}"/>
          </ac:spMkLst>
        </pc:spChg>
        <pc:spChg chg="add mod">
          <ac:chgData name="Jeanot" userId="cdf441b5-59e9-4346-906c-b64ac00bf298" providerId="ADAL" clId="{9AB55C22-EFA8-485F-9985-75A8A727223A}" dt="2021-04-22T10:41:26.673" v="2266" actId="164"/>
          <ac:spMkLst>
            <pc:docMk/>
            <pc:sldMk cId="2814479593" sldId="320"/>
            <ac:spMk id="106" creationId="{7A27FDFB-D5AA-4B32-B37D-BAECEDF8F629}"/>
          </ac:spMkLst>
        </pc:spChg>
        <pc:spChg chg="add mod">
          <ac:chgData name="Jeanot" userId="cdf441b5-59e9-4346-906c-b64ac00bf298" providerId="ADAL" clId="{9AB55C22-EFA8-485F-9985-75A8A727223A}" dt="2021-04-22T10:41:26.673" v="2266" actId="164"/>
          <ac:spMkLst>
            <pc:docMk/>
            <pc:sldMk cId="2814479593" sldId="320"/>
            <ac:spMk id="107" creationId="{29D13B1D-D8E5-4E0E-AFE6-C907632B2A20}"/>
          </ac:spMkLst>
        </pc:spChg>
        <pc:spChg chg="add mod">
          <ac:chgData name="Jeanot" userId="cdf441b5-59e9-4346-906c-b64ac00bf298" providerId="ADAL" clId="{9AB55C22-EFA8-485F-9985-75A8A727223A}" dt="2021-04-22T10:41:26.673" v="2266" actId="164"/>
          <ac:spMkLst>
            <pc:docMk/>
            <pc:sldMk cId="2814479593" sldId="320"/>
            <ac:spMk id="108" creationId="{D3679B79-283D-4691-8973-FAE9FF573AA9}"/>
          </ac:spMkLst>
        </pc:spChg>
        <pc:spChg chg="add mod">
          <ac:chgData name="Jeanot" userId="cdf441b5-59e9-4346-906c-b64ac00bf298" providerId="ADAL" clId="{9AB55C22-EFA8-485F-9985-75A8A727223A}" dt="2021-04-22T10:41:26.673" v="2266" actId="164"/>
          <ac:spMkLst>
            <pc:docMk/>
            <pc:sldMk cId="2814479593" sldId="320"/>
            <ac:spMk id="109" creationId="{544548C2-11C6-422C-B86F-8F8EDB208FD9}"/>
          </ac:spMkLst>
        </pc:spChg>
        <pc:spChg chg="add mod">
          <ac:chgData name="Jeanot" userId="cdf441b5-59e9-4346-906c-b64ac00bf298" providerId="ADAL" clId="{9AB55C22-EFA8-485F-9985-75A8A727223A}" dt="2021-04-22T10:40:36.331" v="2259" actId="164"/>
          <ac:spMkLst>
            <pc:docMk/>
            <pc:sldMk cId="2814479593" sldId="320"/>
            <ac:spMk id="110" creationId="{81CD1535-C6A9-4CD5-9B21-B86E710AE36C}"/>
          </ac:spMkLst>
        </pc:spChg>
        <pc:spChg chg="add mod">
          <ac:chgData name="Jeanot" userId="cdf441b5-59e9-4346-906c-b64ac00bf298" providerId="ADAL" clId="{9AB55C22-EFA8-485F-9985-75A8A727223A}" dt="2021-04-22T10:41:14.193" v="2264" actId="164"/>
          <ac:spMkLst>
            <pc:docMk/>
            <pc:sldMk cId="2814479593" sldId="320"/>
            <ac:spMk id="111" creationId="{376E437B-578A-42BB-848E-02795AE53062}"/>
          </ac:spMkLst>
        </pc:spChg>
        <pc:spChg chg="add mod">
          <ac:chgData name="Jeanot" userId="cdf441b5-59e9-4346-906c-b64ac00bf298" providerId="ADAL" clId="{9AB55C22-EFA8-485F-9985-75A8A727223A}" dt="2021-04-22T10:39:47.300" v="2254" actId="1076"/>
          <ac:spMkLst>
            <pc:docMk/>
            <pc:sldMk cId="2814479593" sldId="320"/>
            <ac:spMk id="112" creationId="{889D585F-C487-41D4-8696-CEFCF05D3F45}"/>
          </ac:spMkLst>
        </pc:spChg>
        <pc:grpChg chg="add mod">
          <ac:chgData name="Jeanot" userId="cdf441b5-59e9-4346-906c-b64ac00bf298" providerId="ADAL" clId="{9AB55C22-EFA8-485F-9985-75A8A727223A}" dt="2021-04-22T10:40:27.712" v="2258" actId="164"/>
          <ac:grpSpMkLst>
            <pc:docMk/>
            <pc:sldMk cId="2814479593" sldId="320"/>
            <ac:grpSpMk id="18" creationId="{39DE6813-0653-404E-9D54-77C3A8F627FB}"/>
          </ac:grpSpMkLst>
        </pc:grpChg>
        <pc:grpChg chg="del mod">
          <ac:chgData name="Jeanot" userId="cdf441b5-59e9-4346-906c-b64ac00bf298" providerId="ADAL" clId="{9AB55C22-EFA8-485F-9985-75A8A727223A}" dt="2021-04-22T10:31:06.375" v="1938" actId="478"/>
          <ac:grpSpMkLst>
            <pc:docMk/>
            <pc:sldMk cId="2814479593" sldId="320"/>
            <ac:grpSpMk id="22" creationId="{6FD8DC81-67A5-4E19-A7B1-18E9D577C1FC}"/>
          </ac:grpSpMkLst>
        </pc:grpChg>
        <pc:grpChg chg="add mod">
          <ac:chgData name="Jeanot" userId="cdf441b5-59e9-4346-906c-b64ac00bf298" providerId="ADAL" clId="{9AB55C22-EFA8-485F-9985-75A8A727223A}" dt="2021-04-22T10:40:36.331" v="2259" actId="164"/>
          <ac:grpSpMkLst>
            <pc:docMk/>
            <pc:sldMk cId="2814479593" sldId="320"/>
            <ac:grpSpMk id="24" creationId="{4926355A-216D-429B-9EFF-342A61BCB959}"/>
          </ac:grpSpMkLst>
        </pc:grpChg>
        <pc:grpChg chg="add mod ord">
          <ac:chgData name="Jeanot" userId="cdf441b5-59e9-4346-906c-b64ac00bf298" providerId="ADAL" clId="{9AB55C22-EFA8-485F-9985-75A8A727223A}" dt="2021-04-22T10:40:53.973" v="2263" actId="166"/>
          <ac:grpSpMkLst>
            <pc:docMk/>
            <pc:sldMk cId="2814479593" sldId="320"/>
            <ac:grpSpMk id="29" creationId="{D0A01676-19CF-432D-B196-7266466BF4F8}"/>
          </ac:grpSpMkLst>
        </pc:grpChg>
        <pc:grpChg chg="add mod">
          <ac:chgData name="Jeanot" userId="cdf441b5-59e9-4346-906c-b64ac00bf298" providerId="ADAL" clId="{9AB55C22-EFA8-485F-9985-75A8A727223A}" dt="2021-04-22T10:41:14.193" v="2264" actId="164"/>
          <ac:grpSpMkLst>
            <pc:docMk/>
            <pc:sldMk cId="2814479593" sldId="320"/>
            <ac:grpSpMk id="32" creationId="{C00AD55B-E3B0-47CA-A851-79AC9A27CE9A}"/>
          </ac:grpSpMkLst>
        </pc:grpChg>
        <pc:grpChg chg="add mod ord">
          <ac:chgData name="Jeanot" userId="cdf441b5-59e9-4346-906c-b64ac00bf298" providerId="ADAL" clId="{9AB55C22-EFA8-485F-9985-75A8A727223A}" dt="2021-04-22T10:41:30.308" v="2267" actId="166"/>
          <ac:grpSpMkLst>
            <pc:docMk/>
            <pc:sldMk cId="2814479593" sldId="320"/>
            <ac:grpSpMk id="41" creationId="{0822988F-81A5-4C6A-8D32-733DF01CE764}"/>
          </ac:grpSpMkLst>
        </pc:grpChg>
        <pc:picChg chg="del">
          <ac:chgData name="Jeanot" userId="cdf441b5-59e9-4346-906c-b64ac00bf298" providerId="ADAL" clId="{9AB55C22-EFA8-485F-9985-75A8A727223A}" dt="2021-04-22T10:31:06.375" v="1938" actId="478"/>
          <ac:picMkLst>
            <pc:docMk/>
            <pc:sldMk cId="2814479593" sldId="320"/>
            <ac:picMk id="38" creationId="{EB5B2C9A-B6D8-4B98-BDC9-CED16DCCC5F2}"/>
          </ac:picMkLst>
        </pc:picChg>
        <pc:picChg chg="del">
          <ac:chgData name="Jeanot" userId="cdf441b5-59e9-4346-906c-b64ac00bf298" providerId="ADAL" clId="{9AB55C22-EFA8-485F-9985-75A8A727223A}" dt="2021-04-22T10:31:06.375" v="1938" actId="478"/>
          <ac:picMkLst>
            <pc:docMk/>
            <pc:sldMk cId="2814479593" sldId="320"/>
            <ac:picMk id="39" creationId="{3435B736-9B48-47FA-8FF4-031187F14564}"/>
          </ac:picMkLst>
        </pc:picChg>
        <pc:picChg chg="add del mod">
          <ac:chgData name="Jeanot" userId="cdf441b5-59e9-4346-906c-b64ac00bf298" providerId="ADAL" clId="{9AB55C22-EFA8-485F-9985-75A8A727223A}" dt="2021-04-22T10:43:29.218" v="2284" actId="478"/>
          <ac:picMkLst>
            <pc:docMk/>
            <pc:sldMk cId="2814479593" sldId="320"/>
            <ac:picMk id="42" creationId="{E6AC5695-B655-4026-9796-8AB21A12EFB6}"/>
          </ac:picMkLst>
        </pc:picChg>
        <pc:picChg chg="add del mod">
          <ac:chgData name="Jeanot" userId="cdf441b5-59e9-4346-906c-b64ac00bf298" providerId="ADAL" clId="{9AB55C22-EFA8-485F-9985-75A8A727223A}" dt="2021-04-22T10:44:02.566" v="2291" actId="478"/>
          <ac:picMkLst>
            <pc:docMk/>
            <pc:sldMk cId="2814479593" sldId="320"/>
            <ac:picMk id="44" creationId="{A259CE56-A3D5-47B6-8F87-8EF9FE33BA7E}"/>
          </ac:picMkLst>
        </pc:picChg>
        <pc:picChg chg="add mod">
          <ac:chgData name="Jeanot" userId="cdf441b5-59e9-4346-906c-b64ac00bf298" providerId="ADAL" clId="{9AB55C22-EFA8-485F-9985-75A8A727223A}" dt="2021-04-22T10:42:40.816" v="2274" actId="1076"/>
          <ac:picMkLst>
            <pc:docMk/>
            <pc:sldMk cId="2814479593" sldId="320"/>
            <ac:picMk id="113" creationId="{29047628-D686-4CFF-A257-810B5819F05B}"/>
          </ac:picMkLst>
        </pc:picChg>
        <pc:picChg chg="add del mod">
          <ac:chgData name="Jeanot" userId="cdf441b5-59e9-4346-906c-b64ac00bf298" providerId="ADAL" clId="{9AB55C22-EFA8-485F-9985-75A8A727223A}" dt="2021-04-22T10:45:31.127" v="2296" actId="478"/>
          <ac:picMkLst>
            <pc:docMk/>
            <pc:sldMk cId="2814479593" sldId="320"/>
            <ac:picMk id="114" creationId="{CA841A4D-357B-4AA2-AD7C-080D85141C38}"/>
          </ac:picMkLst>
        </pc:picChg>
        <pc:cxnChg chg="add mod">
          <ac:chgData name="Jeanot" userId="cdf441b5-59e9-4346-906c-b64ac00bf298" providerId="ADAL" clId="{9AB55C22-EFA8-485F-9985-75A8A727223A}" dt="2021-04-22T10:41:14.193" v="2264" actId="164"/>
          <ac:cxnSpMkLst>
            <pc:docMk/>
            <pc:sldMk cId="2814479593" sldId="320"/>
            <ac:cxnSpMk id="9" creationId="{69440906-ABBB-4D64-A669-62EB5C86847F}"/>
          </ac:cxnSpMkLst>
        </pc:cxnChg>
      </pc:sldChg>
    </pc:docChg>
  </pc:docChgLst>
  <pc:docChgLst>
    <pc:chgData name="Ad Gerrits" userId="S::ad.gerrits@vng.nl::1e844392-3ac1-496e-b414-2cc5963c111d" providerId="AD" clId="Web-{6C1DA279-AA95-4DF9-974A-D2B86126CDA3}"/>
    <pc:docChg chg="modSld">
      <pc:chgData name="Ad Gerrits" userId="S::ad.gerrits@vng.nl::1e844392-3ac1-496e-b414-2cc5963c111d" providerId="AD" clId="Web-{6C1DA279-AA95-4DF9-974A-D2B86126CDA3}" dt="2021-04-21T17:33:11.968" v="5"/>
      <pc:docMkLst>
        <pc:docMk/>
      </pc:docMkLst>
      <pc:sldChg chg="modSp">
        <pc:chgData name="Ad Gerrits" userId="S::ad.gerrits@vng.nl::1e844392-3ac1-496e-b414-2cc5963c111d" providerId="AD" clId="Web-{6C1DA279-AA95-4DF9-974A-D2B86126CDA3}" dt="2021-04-21T17:33:11.968" v="5"/>
        <pc:sldMkLst>
          <pc:docMk/>
          <pc:sldMk cId="4273443926" sldId="315"/>
        </pc:sldMkLst>
        <pc:graphicFrameChg chg="mod modGraphic">
          <ac:chgData name="Ad Gerrits" userId="S::ad.gerrits@vng.nl::1e844392-3ac1-496e-b414-2cc5963c111d" providerId="AD" clId="Web-{6C1DA279-AA95-4DF9-974A-D2B86126CDA3}" dt="2021-04-21T17:33:11.968" v="5"/>
          <ac:graphicFrameMkLst>
            <pc:docMk/>
            <pc:sldMk cId="4273443926" sldId="315"/>
            <ac:graphicFrameMk id="6" creationId="{33FDD64A-F5F7-4005-9B58-D17FF8836AEC}"/>
          </ac:graphicFrameMkLst>
        </pc:graphicFrameChg>
      </pc:sldChg>
    </pc:docChg>
  </pc:docChgLst>
</pc:chgInfo>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D5F348-D584-47CA-A650-696F5D24627B}" type="datetimeFigureOut">
              <a:rPr lang="en-US"/>
              <a:t>8/26/21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CA622C-3CFE-4BF1-9203-7DBFD5A7D9E7}" type="slidenum">
              <a:rPr lang="en-US"/>
              <a:t>‹#›</a:t>
            </a:fld>
            <a:endParaRPr lang="en-US"/>
          </a:p>
        </p:txBody>
      </p:sp>
    </p:spTree>
    <p:extLst>
      <p:ext uri="{BB962C8B-B14F-4D97-AF65-F5344CB8AC3E}">
        <p14:creationId xmlns:p14="http://schemas.microsoft.com/office/powerpoint/2010/main" val="2534121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144E98-04B3-4205-8FBD-7B7FA3ACA953}"/>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3D3C96C5-0332-4B46-8EF2-F72E0A4769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0E1F5265-E3E7-46A9-A996-32C0BA1E2A67}"/>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5" name="Tijdelijke aanduiding voor voettekst 4">
            <a:extLst>
              <a:ext uri="{FF2B5EF4-FFF2-40B4-BE49-F238E27FC236}">
                <a16:creationId xmlns:a16="http://schemas.microsoft.com/office/drawing/2014/main" id="{B0E2D924-9B09-4395-AB3D-1EFB041C95D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629061FB-A8B1-413E-BFEC-CC39111CF860}"/>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2746895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E30A9B-00F9-4C89-8597-20DBAC0F9B20}"/>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9B62EE6E-AC86-4375-AC60-A4FF2A6A81D2}"/>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90081628-5D3F-4C63-A437-BD2F94B223BD}"/>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5" name="Tijdelijke aanduiding voor voettekst 4">
            <a:extLst>
              <a:ext uri="{FF2B5EF4-FFF2-40B4-BE49-F238E27FC236}">
                <a16:creationId xmlns:a16="http://schemas.microsoft.com/office/drawing/2014/main" id="{55B9F35E-8331-4ADA-B644-A326D7ABA7C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DB28636-5BF2-4CAB-8459-960CC308E115}"/>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715986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EA3DB775-CCCA-436C-95BF-828FEE83434C}"/>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702A384E-EA34-4828-8F87-0D71D3519C01}"/>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90240DD6-BD4C-4A20-8CE5-AA55BD0F448A}"/>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5" name="Tijdelijke aanduiding voor voettekst 4">
            <a:extLst>
              <a:ext uri="{FF2B5EF4-FFF2-40B4-BE49-F238E27FC236}">
                <a16:creationId xmlns:a16="http://schemas.microsoft.com/office/drawing/2014/main" id="{4B461363-C42E-4EA7-AD45-91DB56445DE3}"/>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73F4984-131D-49E9-BEAA-7CD648D8C1B4}"/>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4236945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5C9148-9092-4064-9FAB-5AF5C4075DC9}"/>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62DD5B51-AC03-4D36-A373-8E77522E4F5C}"/>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43F5B23A-797F-4E45-9FF1-B7E2A76AD8D8}"/>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5" name="Tijdelijke aanduiding voor voettekst 4">
            <a:extLst>
              <a:ext uri="{FF2B5EF4-FFF2-40B4-BE49-F238E27FC236}">
                <a16:creationId xmlns:a16="http://schemas.microsoft.com/office/drawing/2014/main" id="{DBADE121-F317-4BF8-BED4-6B95862D00F6}"/>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560C2D2-E057-4BDE-8ED3-3767DE164566}"/>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258181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5AC5A1-1E5E-4B37-B608-8D84A745611C}"/>
              </a:ext>
            </a:extLst>
          </p:cNvPr>
          <p:cNvSpPr>
            <a:spLocks noGrp="1"/>
          </p:cNvSpPr>
          <p:nvPr>
            <p:ph type="title"/>
          </p:nvPr>
        </p:nvSpPr>
        <p:spPr>
          <a:xfrm>
            <a:off x="831850" y="1709738"/>
            <a:ext cx="10515600" cy="2852737"/>
          </a:xfrm>
        </p:spPr>
        <p:txBody>
          <a:bodyPr anchor="b">
            <a:normAutofit/>
          </a:bodyPr>
          <a:lstStyle>
            <a:lvl1pPr>
              <a:defRPr sz="4800"/>
            </a:lvl1pPr>
          </a:lstStyle>
          <a:p>
            <a:r>
              <a:rPr lang="nl-NL"/>
              <a:t>Klik om stijl te bewerken</a:t>
            </a:r>
          </a:p>
        </p:txBody>
      </p:sp>
      <p:sp>
        <p:nvSpPr>
          <p:cNvPr id="3" name="Tijdelijke aanduiding voor tekst 2">
            <a:extLst>
              <a:ext uri="{FF2B5EF4-FFF2-40B4-BE49-F238E27FC236}">
                <a16:creationId xmlns:a16="http://schemas.microsoft.com/office/drawing/2014/main" id="{88CED4D1-A769-4DE0-9F34-FBF6FE137A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7C89A999-BC8B-494A-B0A3-7CDC86CE64E5}"/>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5" name="Tijdelijke aanduiding voor voettekst 4">
            <a:extLst>
              <a:ext uri="{FF2B5EF4-FFF2-40B4-BE49-F238E27FC236}">
                <a16:creationId xmlns:a16="http://schemas.microsoft.com/office/drawing/2014/main" id="{3372F3A3-FF23-49C9-A57A-BED57E7E993C}"/>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F65D0DE1-E451-422D-A005-75BC3034F8D6}"/>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1202107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0C63D64-61B9-4E49-87A9-BF3DA4451268}"/>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9C1BEE66-2C5D-4E8F-8FBD-45321A2BE1E9}"/>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10F34DE2-B522-45BE-B49D-6B00FB67A875}"/>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17B34DF9-ED99-4327-B0C9-4077D827AFF2}"/>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6" name="Tijdelijke aanduiding voor voettekst 5">
            <a:extLst>
              <a:ext uri="{FF2B5EF4-FFF2-40B4-BE49-F238E27FC236}">
                <a16:creationId xmlns:a16="http://schemas.microsoft.com/office/drawing/2014/main" id="{CDCDA976-C696-4597-A90E-13DFC0F96A3C}"/>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1A319CBA-D831-48FB-8FFA-7511A1BDA48A}"/>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3379659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EC805C-B826-4CBF-84B2-E03AA1DBA3CC}"/>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A4B89ABE-F00E-497E-9133-D9708AB7DF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684F3B88-EE72-4AB7-B705-56AC6C5E598A}"/>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D6C98288-C823-47A6-8C69-AD56E7CCAD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40DDB1E8-7AFB-4DC3-993E-7AC0300335BA}"/>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C60A418E-BAB2-48CF-AA6B-647913C5D781}"/>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8" name="Tijdelijke aanduiding voor voettekst 7">
            <a:extLst>
              <a:ext uri="{FF2B5EF4-FFF2-40B4-BE49-F238E27FC236}">
                <a16:creationId xmlns:a16="http://schemas.microsoft.com/office/drawing/2014/main" id="{8E3BA2D6-8220-43EC-B2D2-872BAF60496E}"/>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3DF928D0-BF96-40FA-8827-EA10BBF59B58}"/>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3604936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355D33-727B-4AE0-B513-99442EB86E93}"/>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2EF3F1A2-FFB8-4E11-B757-EC269C5C314C}"/>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4" name="Tijdelijke aanduiding voor voettekst 3">
            <a:extLst>
              <a:ext uri="{FF2B5EF4-FFF2-40B4-BE49-F238E27FC236}">
                <a16:creationId xmlns:a16="http://schemas.microsoft.com/office/drawing/2014/main" id="{5F83F405-CCA8-4818-99D1-E73750663DB7}"/>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FD47CD8C-816C-4474-97F1-2FA4319EE283}"/>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318381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B42300BA-2250-4471-AD9E-718FEA1D368F}"/>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3" name="Tijdelijke aanduiding voor voettekst 2">
            <a:extLst>
              <a:ext uri="{FF2B5EF4-FFF2-40B4-BE49-F238E27FC236}">
                <a16:creationId xmlns:a16="http://schemas.microsoft.com/office/drawing/2014/main" id="{32B4AB10-A88A-445D-BAA3-E81F2BAD9B29}"/>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300DA355-7C51-40F9-B567-08158B2D013C}"/>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1116410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DCB8F0C-83C4-4793-88E9-CDEF83F865F2}"/>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0978CE6D-3E34-4B04-83FF-D0B2827EED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5911CB6A-F6BB-4810-8226-9A45738664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30D42210-7675-4574-A43D-2A7A6C2CF22A}"/>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6" name="Tijdelijke aanduiding voor voettekst 5">
            <a:extLst>
              <a:ext uri="{FF2B5EF4-FFF2-40B4-BE49-F238E27FC236}">
                <a16:creationId xmlns:a16="http://schemas.microsoft.com/office/drawing/2014/main" id="{35FA1877-FD19-45C0-966B-510A415869F6}"/>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96E51E74-C9CF-4AEE-A4AE-4B9E3A4AB416}"/>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3170408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F51FEB8-3E30-4BDC-9795-588FDD56629D}"/>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983B7E2E-3574-4965-BADA-C2961ECAEF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10292166-BBD4-4288-8762-C9A4950256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6CB644C8-C5BF-4FFD-AF03-0049B9D1885D}"/>
              </a:ext>
            </a:extLst>
          </p:cNvPr>
          <p:cNvSpPr>
            <a:spLocks noGrp="1"/>
          </p:cNvSpPr>
          <p:nvPr>
            <p:ph type="dt" sz="half" idx="10"/>
          </p:nvPr>
        </p:nvSpPr>
        <p:spPr/>
        <p:txBody>
          <a:bodyPr/>
          <a:lstStyle/>
          <a:p>
            <a:fld id="{72312641-C9E8-475B-9831-8F1735D469E9}" type="datetimeFigureOut">
              <a:rPr lang="nl-NL" smtClean="0"/>
              <a:t>26-08-2021</a:t>
            </a:fld>
            <a:endParaRPr lang="nl-NL"/>
          </a:p>
        </p:txBody>
      </p:sp>
      <p:sp>
        <p:nvSpPr>
          <p:cNvPr id="6" name="Tijdelijke aanduiding voor voettekst 5">
            <a:extLst>
              <a:ext uri="{FF2B5EF4-FFF2-40B4-BE49-F238E27FC236}">
                <a16:creationId xmlns:a16="http://schemas.microsoft.com/office/drawing/2014/main" id="{6F317AF0-D354-485D-A61C-D26F8E8CE9E2}"/>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796B23B0-81D1-4BFB-8469-2A100439251E}"/>
              </a:ext>
            </a:extLst>
          </p:cNvPr>
          <p:cNvSpPr>
            <a:spLocks noGrp="1"/>
          </p:cNvSpPr>
          <p:nvPr>
            <p:ph type="sldNum" sz="quarter" idx="12"/>
          </p:nvPr>
        </p:nvSpPr>
        <p:spPr/>
        <p:txBody>
          <a:bodyPr/>
          <a:lstStyle/>
          <a:p>
            <a:fld id="{26817FC4-3A3B-4AEF-A4D7-B096304FB6D4}" type="slidenum">
              <a:rPr lang="nl-NL" smtClean="0"/>
              <a:t>‹#›</a:t>
            </a:fld>
            <a:endParaRPr lang="nl-NL"/>
          </a:p>
        </p:txBody>
      </p:sp>
    </p:spTree>
    <p:extLst>
      <p:ext uri="{BB962C8B-B14F-4D97-AF65-F5344CB8AC3E}">
        <p14:creationId xmlns:p14="http://schemas.microsoft.com/office/powerpoint/2010/main" val="2477649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E3AF32EE-7093-4662-B988-5770DE187686}"/>
              </a:ext>
            </a:extLst>
          </p:cNvPr>
          <p:cNvSpPr>
            <a:spLocks noGrp="1"/>
          </p:cNvSpPr>
          <p:nvPr>
            <p:ph type="title"/>
          </p:nvPr>
        </p:nvSpPr>
        <p:spPr>
          <a:xfrm>
            <a:off x="838200" y="365126"/>
            <a:ext cx="10515600" cy="633798"/>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772238CC-89B0-423C-A20B-D52849E4DE91}"/>
              </a:ext>
            </a:extLst>
          </p:cNvPr>
          <p:cNvSpPr>
            <a:spLocks noGrp="1"/>
          </p:cNvSpPr>
          <p:nvPr>
            <p:ph type="body" idx="1"/>
          </p:nvPr>
        </p:nvSpPr>
        <p:spPr>
          <a:xfrm>
            <a:off x="838200" y="1091133"/>
            <a:ext cx="10515600" cy="5085830"/>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B0F5AD2C-BB7E-4307-8914-F1F6F6E122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312641-C9E8-475B-9831-8F1735D469E9}" type="datetimeFigureOut">
              <a:rPr lang="nl-NL" smtClean="0"/>
              <a:t>26-08-2021</a:t>
            </a:fld>
            <a:endParaRPr lang="nl-NL"/>
          </a:p>
        </p:txBody>
      </p:sp>
      <p:sp>
        <p:nvSpPr>
          <p:cNvPr id="5" name="Tijdelijke aanduiding voor voettekst 4">
            <a:extLst>
              <a:ext uri="{FF2B5EF4-FFF2-40B4-BE49-F238E27FC236}">
                <a16:creationId xmlns:a16="http://schemas.microsoft.com/office/drawing/2014/main" id="{2245331B-C540-4035-9A31-5EDEFF6CB1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D54B1309-7E22-41D0-B729-1DC3123A7C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817FC4-3A3B-4AEF-A4D7-B096304FB6D4}" type="slidenum">
              <a:rPr lang="nl-NL" smtClean="0"/>
              <a:t>‹#›</a:t>
            </a:fld>
            <a:endParaRPr lang="nl-NL"/>
          </a:p>
        </p:txBody>
      </p:sp>
    </p:spTree>
    <p:extLst>
      <p:ext uri="{BB962C8B-B14F-4D97-AF65-F5344CB8AC3E}">
        <p14:creationId xmlns:p14="http://schemas.microsoft.com/office/powerpoint/2010/main" val="1658955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samenwerken.pleio.nl/groups/view/1fde4814-ec84-49bd-a67a-935eb712e7a2/notificatieservices"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hyperlink" Target="https://tools.ietf.org/html/rfc3986#section-4.1" TargetMode="Externa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www.iana.org/assignments/urn-namespaces/urn-namespaces.xhtml" TargetMode="External"/><Relationship Id="rId2" Type="http://schemas.openxmlformats.org/officeDocument/2006/relationships/hyperlink" Target="https://en.wikipedia.org/wiki/Uniform_Resource_Name" TargetMode="Externa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iana.org/assignments/media-types/media-types.xhtml" TargetMode="External"/><Relationship Id="rId2" Type="http://schemas.openxmlformats.org/officeDocument/2006/relationships/hyperlink" Target="https://tools.ietf.org/html/rfc2046"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hyperlink" Target="https://example.com/storage/tenant/container"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hyperlink" Target="https://tools.ietf.org/html/rfc3339" TargetMode="Externa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hyperlink" Target="https://tools.ietf.org/html/rfc3986#section-4.1"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9A16AEB-5646-8A45-997C-9CC298C98BC6}"/>
              </a:ext>
            </a:extLst>
          </p:cNvPr>
          <p:cNvPicPr>
            <a:picLocks noChangeAspect="1"/>
          </p:cNvPicPr>
          <p:nvPr/>
        </p:nvPicPr>
        <p:blipFill rotWithShape="1">
          <a:blip r:embed="rId2">
            <a:extLst>
              <a:ext uri="{28A0092B-C50C-407E-A947-70E740481C1C}">
                <a14:useLocalDpi xmlns:a14="http://schemas.microsoft.com/office/drawing/2010/main" val="0"/>
              </a:ext>
            </a:extLst>
          </a:blip>
          <a:srcRect b="15626"/>
          <a:stretch/>
        </p:blipFill>
        <p:spPr>
          <a:xfrm>
            <a:off x="0" y="1"/>
            <a:ext cx="12192002" cy="6858000"/>
          </a:xfrm>
          <a:prstGeom prst="rect">
            <a:avLst/>
          </a:prstGeom>
        </p:spPr>
      </p:pic>
      <p:sp>
        <p:nvSpPr>
          <p:cNvPr id="9" name="Rechthoek 8">
            <a:extLst>
              <a:ext uri="{FF2B5EF4-FFF2-40B4-BE49-F238E27FC236}">
                <a16:creationId xmlns:a16="http://schemas.microsoft.com/office/drawing/2014/main" id="{CD379F8D-CF58-4F2A-BB4B-384E03D3B723}"/>
              </a:ext>
            </a:extLst>
          </p:cNvPr>
          <p:cNvSpPr/>
          <p:nvPr/>
        </p:nvSpPr>
        <p:spPr>
          <a:xfrm>
            <a:off x="1775901" y="241825"/>
            <a:ext cx="8710183" cy="213108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21E6D81C-4863-421D-9747-F029E6F89495}"/>
              </a:ext>
            </a:extLst>
          </p:cNvPr>
          <p:cNvSpPr>
            <a:spLocks noGrp="1"/>
          </p:cNvSpPr>
          <p:nvPr>
            <p:ph type="ctrTitle"/>
          </p:nvPr>
        </p:nvSpPr>
        <p:spPr>
          <a:xfrm>
            <a:off x="810768" y="183150"/>
            <a:ext cx="10570464" cy="959850"/>
          </a:xfrm>
        </p:spPr>
        <p:txBody>
          <a:bodyPr>
            <a:normAutofit fontScale="90000"/>
          </a:bodyPr>
          <a:lstStyle/>
          <a:p>
            <a:r>
              <a:rPr lang="nl-NL" sz="2000"/>
              <a:t> </a:t>
            </a:r>
            <a:br>
              <a:rPr lang="nl-NL" sz="4400"/>
            </a:br>
            <a:r>
              <a:rPr lang="nl-NL" sz="5400"/>
              <a:t>Nederlandse Notificatie Strategie</a:t>
            </a:r>
            <a:endParaRPr lang="nl-NL"/>
          </a:p>
        </p:txBody>
      </p:sp>
      <p:sp>
        <p:nvSpPr>
          <p:cNvPr id="3" name="Ondertitel 2">
            <a:extLst>
              <a:ext uri="{FF2B5EF4-FFF2-40B4-BE49-F238E27FC236}">
                <a16:creationId xmlns:a16="http://schemas.microsoft.com/office/drawing/2014/main" id="{E731D272-C428-42F4-90B2-BF60FAB2D7F1}"/>
              </a:ext>
            </a:extLst>
          </p:cNvPr>
          <p:cNvSpPr>
            <a:spLocks noGrp="1"/>
          </p:cNvSpPr>
          <p:nvPr>
            <p:ph type="subTitle" idx="1"/>
          </p:nvPr>
        </p:nvSpPr>
        <p:spPr>
          <a:xfrm>
            <a:off x="3723132" y="1317006"/>
            <a:ext cx="4745736" cy="959850"/>
          </a:xfrm>
        </p:spPr>
        <p:txBody>
          <a:bodyPr>
            <a:normAutofit/>
          </a:bodyPr>
          <a:lstStyle/>
          <a:p>
            <a:r>
              <a:rPr lang="nl-NL" dirty="0"/>
              <a:t>2</a:t>
            </a:r>
            <a:r>
              <a:rPr lang="nl-NL" baseline="30000" dirty="0"/>
              <a:t>e </a:t>
            </a:r>
            <a:r>
              <a:rPr lang="nl-NL" dirty="0"/>
              <a:t>bijeenkomst berichtenwerkgroep</a:t>
            </a:r>
          </a:p>
          <a:p>
            <a:r>
              <a:rPr lang="nl-NL" dirty="0"/>
              <a:t>26 augustus 2021</a:t>
            </a:r>
          </a:p>
        </p:txBody>
      </p:sp>
      <p:sp>
        <p:nvSpPr>
          <p:cNvPr id="7" name="Tekstvak 6">
            <a:extLst>
              <a:ext uri="{FF2B5EF4-FFF2-40B4-BE49-F238E27FC236}">
                <a16:creationId xmlns:a16="http://schemas.microsoft.com/office/drawing/2014/main" id="{1B24AC3D-98AF-4D2C-81B0-D73E196DD322}"/>
              </a:ext>
            </a:extLst>
          </p:cNvPr>
          <p:cNvSpPr txBox="1"/>
          <p:nvPr/>
        </p:nvSpPr>
        <p:spPr>
          <a:xfrm>
            <a:off x="10506633" y="6551739"/>
            <a:ext cx="1664238" cy="246221"/>
          </a:xfrm>
          <a:prstGeom prst="rect">
            <a:avLst/>
          </a:prstGeom>
          <a:noFill/>
        </p:spPr>
        <p:txBody>
          <a:bodyPr wrap="none" rtlCol="0">
            <a:spAutoFit/>
          </a:bodyPr>
          <a:lstStyle/>
          <a:p>
            <a:pPr algn="r"/>
            <a:r>
              <a:rPr lang="nl-NL" sz="1000" dirty="0" err="1">
                <a:solidFill>
                  <a:schemeClr val="bg1"/>
                </a:solidFill>
              </a:rPr>
              <a:t>Unsplash</a:t>
            </a:r>
            <a:r>
              <a:rPr lang="nl-NL" sz="1000" dirty="0">
                <a:solidFill>
                  <a:schemeClr val="bg1"/>
                </a:solidFill>
              </a:rPr>
              <a:t>, © </a:t>
            </a:r>
            <a:r>
              <a:rPr lang="nl-NL" sz="1000" dirty="0" err="1">
                <a:solidFill>
                  <a:schemeClr val="bg1"/>
                </a:solidFill>
              </a:rPr>
              <a:t>Pavan</a:t>
            </a:r>
            <a:r>
              <a:rPr lang="nl-NL" sz="1000" dirty="0">
                <a:solidFill>
                  <a:schemeClr val="bg1"/>
                </a:solidFill>
              </a:rPr>
              <a:t> </a:t>
            </a:r>
            <a:r>
              <a:rPr lang="nl-NL" sz="1000" dirty="0" err="1">
                <a:solidFill>
                  <a:schemeClr val="bg1"/>
                </a:solidFill>
              </a:rPr>
              <a:t>Trikutam</a:t>
            </a:r>
            <a:endParaRPr lang="nl-NL" sz="1000" dirty="0">
              <a:solidFill>
                <a:schemeClr val="bg1"/>
              </a:solidFill>
            </a:endParaRPr>
          </a:p>
        </p:txBody>
      </p:sp>
      <p:sp>
        <p:nvSpPr>
          <p:cNvPr id="10" name="Tekstvak 9">
            <a:extLst>
              <a:ext uri="{FF2B5EF4-FFF2-40B4-BE49-F238E27FC236}">
                <a16:creationId xmlns:a16="http://schemas.microsoft.com/office/drawing/2014/main" id="{A79C1900-D57B-4102-AE1D-DE06813E1981}"/>
              </a:ext>
            </a:extLst>
          </p:cNvPr>
          <p:cNvSpPr txBox="1"/>
          <p:nvPr/>
        </p:nvSpPr>
        <p:spPr>
          <a:xfrm>
            <a:off x="9204385" y="1969079"/>
            <a:ext cx="1211714" cy="307777"/>
          </a:xfrm>
          <a:prstGeom prst="rect">
            <a:avLst/>
          </a:prstGeom>
          <a:solidFill>
            <a:schemeClr val="bg1"/>
          </a:solidFill>
        </p:spPr>
        <p:txBody>
          <a:bodyPr wrap="square">
            <a:spAutoFit/>
          </a:bodyPr>
          <a:lstStyle/>
          <a:p>
            <a:pPr algn="ctr"/>
            <a:r>
              <a:rPr lang="nl-NL" sz="1400" err="1">
                <a:hlinkClick r:id="rId3"/>
              </a:rPr>
              <a:t>Pleio</a:t>
            </a:r>
            <a:r>
              <a:rPr lang="nl-NL" sz="1400">
                <a:hlinkClick r:id="rId3"/>
              </a:rPr>
              <a:t> website</a:t>
            </a:r>
            <a:endParaRPr lang="nl-NL" sz="1400"/>
          </a:p>
        </p:txBody>
      </p:sp>
    </p:spTree>
    <p:extLst>
      <p:ext uri="{BB962C8B-B14F-4D97-AF65-F5344CB8AC3E}">
        <p14:creationId xmlns:p14="http://schemas.microsoft.com/office/powerpoint/2010/main" val="33984390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BAB9FC9-032B-466A-AFBE-BF5DAF45203A}"/>
              </a:ext>
            </a:extLst>
          </p:cNvPr>
          <p:cNvSpPr>
            <a:spLocks noGrp="1"/>
          </p:cNvSpPr>
          <p:nvPr>
            <p:ph type="title"/>
          </p:nvPr>
        </p:nvSpPr>
        <p:spPr/>
        <p:txBody>
          <a:bodyPr/>
          <a:lstStyle/>
          <a:p>
            <a:r>
              <a:rPr lang="nl-NL" dirty="0"/>
              <a:t>Update over Cloud Events</a:t>
            </a:r>
          </a:p>
        </p:txBody>
      </p:sp>
      <p:sp>
        <p:nvSpPr>
          <p:cNvPr id="5" name="Tijdelijke aanduiding voor tekst 4">
            <a:extLst>
              <a:ext uri="{FF2B5EF4-FFF2-40B4-BE49-F238E27FC236}">
                <a16:creationId xmlns:a16="http://schemas.microsoft.com/office/drawing/2014/main" id="{BF4A1574-0934-4FA1-918E-D4B5F5EDCDA8}"/>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1077607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TextShape 1"/>
          <p:cNvSpPr txBox="1"/>
          <p:nvPr/>
        </p:nvSpPr>
        <p:spPr>
          <a:xfrm>
            <a:off x="838080" y="365040"/>
            <a:ext cx="10515240" cy="633600"/>
          </a:xfrm>
          <a:prstGeom prst="rect">
            <a:avLst/>
          </a:prstGeom>
          <a:noFill/>
          <a:ln w="0">
            <a:noFill/>
          </a:ln>
        </p:spPr>
        <p:txBody>
          <a:bodyPr anchor="ctr">
            <a:noAutofit/>
          </a:bodyPr>
          <a:lstStyle/>
          <a:p>
            <a:pPr>
              <a:lnSpc>
                <a:spcPct val="90000"/>
              </a:lnSpc>
            </a:pPr>
            <a:r>
              <a:rPr lang="nl-NL" sz="3200" b="1" strike="noStrike" spc="-1" dirty="0">
                <a:solidFill>
                  <a:srgbClr val="000000"/>
                </a:solidFill>
                <a:latin typeface="Calibri Light"/>
              </a:rPr>
              <a:t>Cloud Events</a:t>
            </a:r>
            <a:endParaRPr lang="nl-NL" sz="3200" b="0" strike="noStrike" spc="-1" dirty="0">
              <a:solidFill>
                <a:srgbClr val="000000"/>
              </a:solidFill>
              <a:latin typeface="Calibri"/>
            </a:endParaRPr>
          </a:p>
        </p:txBody>
      </p:sp>
      <p:sp>
        <p:nvSpPr>
          <p:cNvPr id="218" name="TextShape 2"/>
          <p:cNvSpPr txBox="1"/>
          <p:nvPr/>
        </p:nvSpPr>
        <p:spPr>
          <a:xfrm>
            <a:off x="838080" y="1100160"/>
            <a:ext cx="10515240" cy="5085360"/>
          </a:xfrm>
          <a:prstGeom prst="rect">
            <a:avLst/>
          </a:prstGeom>
          <a:noFill/>
          <a:ln w="0">
            <a:noFill/>
          </a:ln>
        </p:spPr>
        <p:txBody>
          <a:bodyPr>
            <a:normAutofit/>
          </a:bodyPr>
          <a:lstStyle/>
          <a:p>
            <a:pPr>
              <a:lnSpc>
                <a:spcPct val="120000"/>
              </a:lnSpc>
              <a:spcBef>
                <a:spcPts val="1001"/>
              </a:spcBef>
              <a:tabLst>
                <a:tab pos="0" algn="l"/>
              </a:tabLst>
            </a:pPr>
            <a:endParaRPr lang="nl-NL" sz="2800" b="0" strike="noStrike" spc="-1" dirty="0">
              <a:solidFill>
                <a:srgbClr val="000000"/>
              </a:solidFill>
              <a:latin typeface="Calibri"/>
            </a:endParaRPr>
          </a:p>
          <a:p>
            <a:pPr marL="228600" indent="-228240">
              <a:lnSpc>
                <a:spcPct val="120000"/>
              </a:lnSpc>
              <a:spcBef>
                <a:spcPts val="1001"/>
              </a:spcBef>
              <a:buClr>
                <a:srgbClr val="000000"/>
              </a:buClr>
              <a:buFont typeface="Arial"/>
              <a:buChar char="•"/>
              <a:tabLst>
                <a:tab pos="0" algn="l"/>
              </a:tabLst>
            </a:pPr>
            <a:r>
              <a:rPr lang="nl-NL" sz="2400" b="0" strike="noStrike" spc="-1" dirty="0">
                <a:solidFill>
                  <a:srgbClr val="000000"/>
                </a:solidFill>
                <a:latin typeface="Calibri"/>
              </a:rPr>
              <a:t>CE doel: standaardisatie van events en gebruik er van</a:t>
            </a:r>
          </a:p>
          <a:p>
            <a:pPr marL="685800" lvl="1" indent="-228240">
              <a:lnSpc>
                <a:spcPct val="120000"/>
              </a:lnSpc>
              <a:spcBef>
                <a:spcPts val="1001"/>
              </a:spcBef>
              <a:buClr>
                <a:srgbClr val="000000"/>
              </a:buClr>
              <a:buFont typeface="Arial"/>
              <a:buChar char="•"/>
              <a:tabLst>
                <a:tab pos="0" algn="l"/>
              </a:tabLst>
            </a:pPr>
            <a:r>
              <a:rPr lang="nl-NL" sz="2400" spc="-1" dirty="0">
                <a:solidFill>
                  <a:srgbClr val="000000"/>
                </a:solidFill>
                <a:latin typeface="Calibri"/>
              </a:rPr>
              <a:t>Doel 1: standaardisatie van berichtformaat</a:t>
            </a:r>
            <a:endParaRPr lang="nl-NL" sz="2400" b="0" strike="noStrike" spc="-1" dirty="0">
              <a:solidFill>
                <a:srgbClr val="000000"/>
              </a:solidFill>
              <a:latin typeface="Calibri"/>
            </a:endParaRPr>
          </a:p>
          <a:p>
            <a:pPr marL="228600" indent="-228240">
              <a:lnSpc>
                <a:spcPct val="120000"/>
              </a:lnSpc>
              <a:spcBef>
                <a:spcPts val="1001"/>
              </a:spcBef>
              <a:buClr>
                <a:srgbClr val="000000"/>
              </a:buClr>
              <a:buFont typeface="Arial"/>
              <a:buChar char="•"/>
              <a:tabLst>
                <a:tab pos="0" algn="l"/>
              </a:tabLst>
            </a:pPr>
            <a:r>
              <a:rPr lang="nl-NL" sz="2400" b="0" strike="noStrike" spc="-1" dirty="0">
                <a:solidFill>
                  <a:srgbClr val="000000"/>
                </a:solidFill>
                <a:latin typeface="Calibri"/>
              </a:rPr>
              <a:t>NL doelen: </a:t>
            </a:r>
          </a:p>
          <a:p>
            <a:pPr marL="685800" lvl="1" indent="-228240">
              <a:lnSpc>
                <a:spcPct val="120000"/>
              </a:lnSpc>
              <a:spcBef>
                <a:spcPts val="1001"/>
              </a:spcBef>
              <a:buClr>
                <a:srgbClr val="000000"/>
              </a:buClr>
              <a:buFont typeface="Arial"/>
              <a:buChar char="•"/>
              <a:tabLst>
                <a:tab pos="0" algn="l"/>
              </a:tabLst>
            </a:pPr>
            <a:r>
              <a:rPr lang="nl-NL" sz="2400" spc="-1" dirty="0">
                <a:solidFill>
                  <a:srgbClr val="000000"/>
                </a:solidFill>
                <a:latin typeface="Calibri"/>
              </a:rPr>
              <a:t>Standaardisatie van berichtformaat</a:t>
            </a:r>
            <a:endParaRPr lang="nl-NL" sz="2400" b="0" strike="noStrike" spc="-1" dirty="0">
              <a:solidFill>
                <a:srgbClr val="000000"/>
              </a:solidFill>
              <a:latin typeface="Calibri"/>
            </a:endParaRPr>
          </a:p>
          <a:p>
            <a:pPr marL="685800" lvl="1" indent="-228240">
              <a:lnSpc>
                <a:spcPct val="120000"/>
              </a:lnSpc>
              <a:spcBef>
                <a:spcPts val="1001"/>
              </a:spcBef>
              <a:buClr>
                <a:srgbClr val="000000"/>
              </a:buClr>
              <a:buFont typeface="Arial"/>
              <a:buChar char="•"/>
              <a:tabLst>
                <a:tab pos="0" algn="l"/>
              </a:tabLst>
            </a:pPr>
            <a:r>
              <a:rPr lang="nl-NL" sz="2400" spc="-1" dirty="0">
                <a:solidFill>
                  <a:srgbClr val="000000"/>
                </a:solidFill>
                <a:latin typeface="Calibri"/>
              </a:rPr>
              <a:t>Maximaal aansluiten en gebruiken: </a:t>
            </a:r>
            <a:endParaRPr lang="nl-NL" sz="2000" spc="-1" dirty="0">
              <a:solidFill>
                <a:srgbClr val="000000"/>
              </a:solidFill>
              <a:latin typeface="Calibri"/>
            </a:endParaRPr>
          </a:p>
          <a:p>
            <a:pPr marL="1143000" lvl="2" indent="-228240">
              <a:lnSpc>
                <a:spcPct val="120000"/>
              </a:lnSpc>
              <a:spcBef>
                <a:spcPts val="1001"/>
              </a:spcBef>
              <a:buClr>
                <a:srgbClr val="000000"/>
              </a:buClr>
              <a:buFont typeface="Arial"/>
              <a:buChar char="•"/>
              <a:tabLst>
                <a:tab pos="0" algn="l"/>
              </a:tabLst>
            </a:pPr>
            <a:r>
              <a:rPr lang="nl-NL" sz="2000" b="0" strike="noStrike" spc="-1" dirty="0">
                <a:solidFill>
                  <a:srgbClr val="000000"/>
                </a:solidFill>
                <a:latin typeface="Calibri"/>
              </a:rPr>
              <a:t>‘Standing on </a:t>
            </a:r>
            <a:r>
              <a:rPr lang="nl-NL" sz="2000" b="0" strike="noStrike" spc="-1" dirty="0" err="1">
                <a:solidFill>
                  <a:srgbClr val="000000"/>
                </a:solidFill>
                <a:latin typeface="Calibri"/>
              </a:rPr>
              <a:t>the</a:t>
            </a:r>
            <a:r>
              <a:rPr lang="nl-NL" sz="2000" b="0" strike="noStrike" spc="-1" dirty="0">
                <a:solidFill>
                  <a:srgbClr val="000000"/>
                </a:solidFill>
                <a:latin typeface="Calibri"/>
              </a:rPr>
              <a:t> </a:t>
            </a:r>
            <a:r>
              <a:rPr lang="nl-NL" sz="2000" b="0" strike="noStrike" spc="-1" dirty="0" err="1">
                <a:solidFill>
                  <a:srgbClr val="000000"/>
                </a:solidFill>
                <a:latin typeface="Calibri"/>
              </a:rPr>
              <a:t>shoulders</a:t>
            </a:r>
            <a:r>
              <a:rPr lang="nl-NL" sz="2000" b="0" strike="noStrike" spc="-1" dirty="0">
                <a:solidFill>
                  <a:srgbClr val="000000"/>
                </a:solidFill>
                <a:latin typeface="Calibri"/>
              </a:rPr>
              <a:t> of </a:t>
            </a:r>
            <a:r>
              <a:rPr lang="nl-NL" sz="2000" b="0" strike="noStrike" spc="-1" dirty="0" err="1">
                <a:solidFill>
                  <a:srgbClr val="000000"/>
                </a:solidFill>
                <a:latin typeface="Calibri"/>
              </a:rPr>
              <a:t>giants</a:t>
            </a:r>
            <a:r>
              <a:rPr lang="nl-NL" sz="2000" b="0" strike="noStrike" spc="-1" dirty="0">
                <a:solidFill>
                  <a:srgbClr val="000000"/>
                </a:solidFill>
                <a:latin typeface="Calibri"/>
              </a:rPr>
              <a:t>’</a:t>
            </a:r>
          </a:p>
          <a:p>
            <a:pPr marL="1143000" lvl="2" indent="-228240">
              <a:lnSpc>
                <a:spcPct val="120000"/>
              </a:lnSpc>
              <a:spcBef>
                <a:spcPts val="1001"/>
              </a:spcBef>
              <a:buClr>
                <a:srgbClr val="000000"/>
              </a:buClr>
              <a:buFont typeface="Arial"/>
              <a:buChar char="•"/>
              <a:tabLst>
                <a:tab pos="0" algn="l"/>
              </a:tabLst>
            </a:pPr>
            <a:r>
              <a:rPr lang="nl-NL" sz="2000" spc="-1" dirty="0">
                <a:solidFill>
                  <a:srgbClr val="000000"/>
                </a:solidFill>
                <a:latin typeface="Calibri"/>
              </a:rPr>
              <a:t>Leverancier/technologie onafhankelijkheid</a:t>
            </a:r>
            <a:endParaRPr lang="nl-NL" sz="1600" b="0" strike="noStrike" spc="-1" dirty="0">
              <a:solidFill>
                <a:srgbClr val="000000"/>
              </a:solidFill>
              <a:latin typeface="Calibri"/>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18">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18">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218">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21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218">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218">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21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D326FA1-CA46-4D75-97DA-D8AEB1CE81CD}"/>
              </a:ext>
            </a:extLst>
          </p:cNvPr>
          <p:cNvSpPr/>
          <p:nvPr/>
        </p:nvSpPr>
        <p:spPr>
          <a:xfrm>
            <a:off x="510073" y="2712098"/>
            <a:ext cx="7868817" cy="1470117"/>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7" name="TextShape 1"/>
          <p:cNvSpPr txBox="1"/>
          <p:nvPr/>
        </p:nvSpPr>
        <p:spPr>
          <a:xfrm>
            <a:off x="838080" y="365040"/>
            <a:ext cx="10515240" cy="633600"/>
          </a:xfrm>
          <a:prstGeom prst="rect">
            <a:avLst/>
          </a:prstGeom>
          <a:noFill/>
          <a:ln w="0">
            <a:noFill/>
          </a:ln>
        </p:spPr>
        <p:txBody>
          <a:bodyPr anchor="ctr">
            <a:noAutofit/>
          </a:bodyPr>
          <a:lstStyle/>
          <a:p>
            <a:pPr>
              <a:lnSpc>
                <a:spcPct val="90000"/>
              </a:lnSpc>
            </a:pPr>
            <a:r>
              <a:rPr lang="nl-NL" sz="3200" b="1" strike="noStrike" spc="-1" dirty="0">
                <a:solidFill>
                  <a:srgbClr val="000000"/>
                </a:solidFill>
                <a:latin typeface="Calibri Light"/>
              </a:rPr>
              <a:t>Cloud Events</a:t>
            </a:r>
            <a:endParaRPr lang="nl-NL" sz="3200" b="0" strike="noStrike" spc="-1" dirty="0">
              <a:solidFill>
                <a:srgbClr val="000000"/>
              </a:solidFill>
              <a:latin typeface="Calibri"/>
            </a:endParaRPr>
          </a:p>
        </p:txBody>
      </p:sp>
      <p:sp>
        <p:nvSpPr>
          <p:cNvPr id="218" name="TextShape 2"/>
          <p:cNvSpPr txBox="1"/>
          <p:nvPr/>
        </p:nvSpPr>
        <p:spPr>
          <a:xfrm>
            <a:off x="838080" y="1100160"/>
            <a:ext cx="10277789" cy="2936886"/>
          </a:xfrm>
          <a:prstGeom prst="rect">
            <a:avLst/>
          </a:prstGeom>
          <a:noFill/>
          <a:ln w="0">
            <a:noFill/>
          </a:ln>
        </p:spPr>
        <p:txBody>
          <a:bodyPr>
            <a:normAutofit fontScale="92500" lnSpcReduction="10000"/>
          </a:bodyPr>
          <a:lstStyle/>
          <a:p>
            <a:pPr>
              <a:lnSpc>
                <a:spcPct val="120000"/>
              </a:lnSpc>
              <a:spcBef>
                <a:spcPts val="1001"/>
              </a:spcBef>
              <a:tabLst>
                <a:tab pos="0" algn="l"/>
              </a:tabLst>
            </a:pPr>
            <a:endParaRPr lang="nl-NL" sz="2800" b="0" strike="noStrike" spc="-1" dirty="0">
              <a:solidFill>
                <a:srgbClr val="000000"/>
              </a:solidFill>
              <a:latin typeface="Calibri"/>
            </a:endParaRPr>
          </a:p>
          <a:p>
            <a:pPr marL="228600" indent="-228240">
              <a:lnSpc>
                <a:spcPct val="120000"/>
              </a:lnSpc>
              <a:spcBef>
                <a:spcPts val="1001"/>
              </a:spcBef>
              <a:buClr>
                <a:srgbClr val="000000"/>
              </a:buClr>
              <a:buFont typeface="Arial"/>
              <a:buChar char="•"/>
              <a:tabLst>
                <a:tab pos="0" algn="l"/>
              </a:tabLst>
            </a:pPr>
            <a:r>
              <a:rPr lang="nl-NL" sz="2400" b="0" strike="noStrike" spc="-1" dirty="0">
                <a:solidFill>
                  <a:srgbClr val="000000"/>
                </a:solidFill>
                <a:latin typeface="Calibri"/>
              </a:rPr>
              <a:t>Doel 1: standaardisatie van </a:t>
            </a:r>
            <a:r>
              <a:rPr lang="nl-NL" sz="2400" b="1" strike="noStrike" spc="-1" dirty="0">
                <a:solidFill>
                  <a:srgbClr val="000000"/>
                </a:solidFill>
                <a:latin typeface="Calibri"/>
              </a:rPr>
              <a:t>berichtformaat</a:t>
            </a:r>
          </a:p>
          <a:p>
            <a:pPr marL="228600" indent="-228240">
              <a:lnSpc>
                <a:spcPct val="120000"/>
              </a:lnSpc>
              <a:spcBef>
                <a:spcPts val="1001"/>
              </a:spcBef>
              <a:buClr>
                <a:srgbClr val="000000"/>
              </a:buClr>
              <a:buFont typeface="Arial"/>
              <a:buChar char="•"/>
              <a:tabLst>
                <a:tab pos="0" algn="l"/>
              </a:tabLst>
            </a:pPr>
            <a:r>
              <a:rPr lang="nl-NL" sz="2400" b="0" strike="noStrike" spc="-1" dirty="0">
                <a:solidFill>
                  <a:srgbClr val="000000"/>
                </a:solidFill>
                <a:latin typeface="Calibri"/>
              </a:rPr>
              <a:t>Doel 2: standaardisatie van </a:t>
            </a:r>
            <a:r>
              <a:rPr lang="nl-NL" sz="2400" b="1" strike="noStrike" spc="-1" dirty="0">
                <a:solidFill>
                  <a:srgbClr val="000000"/>
                </a:solidFill>
                <a:latin typeface="Calibri"/>
              </a:rPr>
              <a:t>abonneren</a:t>
            </a:r>
            <a:r>
              <a:rPr lang="nl-NL" sz="2400" b="0" strike="noStrike" spc="-1" dirty="0">
                <a:solidFill>
                  <a:srgbClr val="000000"/>
                </a:solidFill>
                <a:latin typeface="Calibri"/>
              </a:rPr>
              <a:t>, inclusief</a:t>
            </a:r>
          </a:p>
          <a:p>
            <a:pPr marL="228600" indent="-228240">
              <a:lnSpc>
                <a:spcPct val="120000"/>
              </a:lnSpc>
              <a:spcBef>
                <a:spcPts val="1001"/>
              </a:spcBef>
              <a:buClr>
                <a:srgbClr val="000000"/>
              </a:buClr>
              <a:buFont typeface="Arial"/>
              <a:buChar char="•"/>
              <a:tabLst>
                <a:tab pos="0" algn="l"/>
              </a:tabLst>
            </a:pPr>
            <a:r>
              <a:rPr lang="nl-NL" sz="2400" spc="-1" dirty="0">
                <a:solidFill>
                  <a:srgbClr val="000000"/>
                </a:solidFill>
                <a:latin typeface="Calibri"/>
              </a:rPr>
              <a:t>Doel 3: standaardisatie van </a:t>
            </a:r>
            <a:r>
              <a:rPr lang="nl-NL" sz="2400" b="1" spc="-1" dirty="0">
                <a:solidFill>
                  <a:srgbClr val="000000"/>
                </a:solidFill>
                <a:latin typeface="Calibri"/>
              </a:rPr>
              <a:t>filteren</a:t>
            </a:r>
          </a:p>
          <a:p>
            <a:pPr marL="685800" lvl="1" indent="-228240">
              <a:lnSpc>
                <a:spcPct val="120000"/>
              </a:lnSpc>
              <a:spcBef>
                <a:spcPts val="1001"/>
              </a:spcBef>
              <a:buClr>
                <a:srgbClr val="000000"/>
              </a:buClr>
              <a:buFont typeface="Arial"/>
              <a:buChar char="•"/>
              <a:tabLst>
                <a:tab pos="0" algn="l"/>
              </a:tabLst>
            </a:pPr>
            <a:r>
              <a:rPr lang="nl-NL" sz="1900" dirty="0"/>
              <a:t>7 ‘filter dialecten’ (‘exact’,’prefix’,’suffix’,’</a:t>
            </a:r>
            <a:r>
              <a:rPr lang="nl-NL" sz="1900" dirty="0" err="1"/>
              <a:t>all</a:t>
            </a:r>
            <a:r>
              <a:rPr lang="nl-NL" sz="1900" dirty="0"/>
              <a:t>’,’</a:t>
            </a:r>
            <a:r>
              <a:rPr lang="nl-NL" sz="1900" dirty="0" err="1"/>
              <a:t>any</a:t>
            </a:r>
            <a:r>
              <a:rPr lang="nl-NL" sz="1900" dirty="0"/>
              <a:t>’,’</a:t>
            </a:r>
            <a:r>
              <a:rPr lang="nl-NL" sz="1900" dirty="0" err="1"/>
              <a:t>not</a:t>
            </a:r>
            <a:r>
              <a:rPr lang="nl-NL" sz="1900" dirty="0"/>
              <a:t>’,’</a:t>
            </a:r>
            <a:r>
              <a:rPr lang="nl-NL" sz="1900" dirty="0" err="1"/>
              <a:t>sql</a:t>
            </a:r>
            <a:r>
              <a:rPr lang="nl-NL" sz="1900" dirty="0"/>
              <a:t>’)</a:t>
            </a:r>
          </a:p>
          <a:p>
            <a:pPr marL="228600" indent="-228240">
              <a:lnSpc>
                <a:spcPct val="120000"/>
              </a:lnSpc>
              <a:spcBef>
                <a:spcPts val="1001"/>
              </a:spcBef>
              <a:buClr>
                <a:srgbClr val="000000"/>
              </a:buClr>
              <a:buFont typeface="Arial"/>
              <a:buChar char="•"/>
              <a:tabLst>
                <a:tab pos="0" algn="l"/>
              </a:tabLst>
            </a:pPr>
            <a:r>
              <a:rPr lang="nl-NL" sz="2400" b="0" strike="noStrike" spc="-1" dirty="0">
                <a:solidFill>
                  <a:srgbClr val="000000"/>
                </a:solidFill>
                <a:latin typeface="Calibri"/>
              </a:rPr>
              <a:t>Doel 4: standaardisatie van een (SQL-achtige) </a:t>
            </a:r>
            <a:r>
              <a:rPr lang="nl-NL" sz="2400" b="1" strike="noStrike" spc="-1" dirty="0">
                <a:solidFill>
                  <a:srgbClr val="000000"/>
                </a:solidFill>
                <a:latin typeface="Calibri"/>
              </a:rPr>
              <a:t>expressielogica</a:t>
            </a:r>
          </a:p>
        </p:txBody>
      </p:sp>
      <p:sp>
        <p:nvSpPr>
          <p:cNvPr id="3" name="TextBox 2">
            <a:extLst>
              <a:ext uri="{FF2B5EF4-FFF2-40B4-BE49-F238E27FC236}">
                <a16:creationId xmlns:a16="http://schemas.microsoft.com/office/drawing/2014/main" id="{A5A6ACF6-4BDF-4D89-A819-E513C61B8035}"/>
              </a:ext>
            </a:extLst>
          </p:cNvPr>
          <p:cNvSpPr txBox="1"/>
          <p:nvPr/>
        </p:nvSpPr>
        <p:spPr>
          <a:xfrm>
            <a:off x="838080" y="4571842"/>
            <a:ext cx="9025813" cy="1477328"/>
          </a:xfrm>
          <a:prstGeom prst="rect">
            <a:avLst/>
          </a:prstGeom>
          <a:noFill/>
        </p:spPr>
        <p:txBody>
          <a:bodyPr wrap="square" rtlCol="0">
            <a:spAutoFit/>
          </a:bodyPr>
          <a:lstStyle/>
          <a:p>
            <a:pPr marL="285750" indent="-285750">
              <a:buFont typeface="Arial" panose="020B0604020202020204" pitchFamily="34" charset="0"/>
              <a:buChar char="•"/>
            </a:pPr>
            <a:r>
              <a:rPr lang="nl-NL" dirty="0"/>
              <a:t>Vooralsnog geen gebruik van </a:t>
            </a:r>
            <a:r>
              <a:rPr lang="nl-NL" dirty="0" err="1"/>
              <a:t>payload</a:t>
            </a:r>
            <a:r>
              <a:rPr lang="nl-NL" dirty="0"/>
              <a:t>-attributen</a:t>
            </a:r>
          </a:p>
          <a:p>
            <a:pPr marL="285750" indent="-285750">
              <a:buFont typeface="Arial" panose="020B0604020202020204" pitchFamily="34" charset="0"/>
              <a:buChar char="•"/>
            </a:pPr>
            <a:r>
              <a:rPr lang="nl-NL" dirty="0"/>
              <a:t>Slack, </a:t>
            </a:r>
            <a:r>
              <a:rPr lang="nl-NL" dirty="0" err="1"/>
              <a:t>Github</a:t>
            </a:r>
            <a:r>
              <a:rPr lang="nl-NL" dirty="0"/>
              <a:t> issue, Cloud Events </a:t>
            </a:r>
            <a:r>
              <a:rPr lang="nl-NL" dirty="0" err="1"/>
              <a:t>working</a:t>
            </a:r>
            <a:r>
              <a:rPr lang="nl-NL" dirty="0"/>
              <a:t> </a:t>
            </a:r>
            <a:r>
              <a:rPr lang="nl-NL" dirty="0" err="1"/>
              <a:t>group</a:t>
            </a:r>
            <a:endParaRPr lang="nl-NL" dirty="0"/>
          </a:p>
          <a:p>
            <a:pPr marL="285750" indent="-285750">
              <a:buFont typeface="Arial" panose="020B0604020202020204" pitchFamily="34" charset="0"/>
              <a:buChar char="•"/>
            </a:pPr>
            <a:r>
              <a:rPr lang="nl-NL" dirty="0"/>
              <a:t>Uitkomst: geen gebruik van </a:t>
            </a:r>
            <a:r>
              <a:rPr lang="nl-NL" dirty="0" err="1"/>
              <a:t>payload</a:t>
            </a:r>
            <a:r>
              <a:rPr lang="nl-NL" dirty="0"/>
              <a:t>-attributen</a:t>
            </a:r>
          </a:p>
          <a:p>
            <a:pPr marL="285750" indent="-285750">
              <a:buFont typeface="Arial" panose="020B0604020202020204" pitchFamily="34" charset="0"/>
              <a:buChar char="•"/>
            </a:pPr>
            <a:r>
              <a:rPr lang="nl-NL" dirty="0"/>
              <a:t>Verwachting i.r.t. NL-overheid: probleem! </a:t>
            </a:r>
          </a:p>
          <a:p>
            <a:r>
              <a:rPr lang="nl-NL" dirty="0"/>
              <a:t> </a:t>
            </a:r>
          </a:p>
        </p:txBody>
      </p:sp>
      <p:sp>
        <p:nvSpPr>
          <p:cNvPr id="4" name="TextBox 3">
            <a:extLst>
              <a:ext uri="{FF2B5EF4-FFF2-40B4-BE49-F238E27FC236}">
                <a16:creationId xmlns:a16="http://schemas.microsoft.com/office/drawing/2014/main" id="{608F9E88-5EE1-4CF1-BC5A-C42998FCB22D}"/>
              </a:ext>
            </a:extLst>
          </p:cNvPr>
          <p:cNvSpPr txBox="1"/>
          <p:nvPr/>
        </p:nvSpPr>
        <p:spPr>
          <a:xfrm>
            <a:off x="4229879" y="5381172"/>
            <a:ext cx="2432180" cy="369332"/>
          </a:xfrm>
          <a:prstGeom prst="rect">
            <a:avLst/>
          </a:prstGeom>
          <a:noFill/>
        </p:spPr>
        <p:txBody>
          <a:bodyPr wrap="square" rtlCol="0">
            <a:spAutoFit/>
          </a:bodyPr>
          <a:lstStyle/>
          <a:p>
            <a:r>
              <a:rPr lang="nl-NL" strike="sngStrike" dirty="0"/>
              <a:t>probleem!</a:t>
            </a:r>
            <a:r>
              <a:rPr lang="nl-NL" dirty="0"/>
              <a:t> uitdaging!</a:t>
            </a:r>
            <a:endParaRPr lang="nl-NL" strike="sngStrike" dirty="0"/>
          </a:p>
        </p:txBody>
      </p:sp>
    </p:spTree>
    <p:extLst>
      <p:ext uri="{BB962C8B-B14F-4D97-AF65-F5344CB8AC3E}">
        <p14:creationId xmlns:p14="http://schemas.microsoft.com/office/powerpoint/2010/main" val="295980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TextShape 1"/>
          <p:cNvSpPr txBox="1"/>
          <p:nvPr/>
        </p:nvSpPr>
        <p:spPr>
          <a:xfrm>
            <a:off x="838080" y="365040"/>
            <a:ext cx="10515240" cy="633600"/>
          </a:xfrm>
          <a:prstGeom prst="rect">
            <a:avLst/>
          </a:prstGeom>
          <a:noFill/>
          <a:ln w="0">
            <a:noFill/>
          </a:ln>
        </p:spPr>
        <p:txBody>
          <a:bodyPr anchor="ctr">
            <a:noAutofit/>
          </a:bodyPr>
          <a:lstStyle/>
          <a:p>
            <a:pPr>
              <a:lnSpc>
                <a:spcPct val="90000"/>
              </a:lnSpc>
            </a:pPr>
            <a:r>
              <a:rPr lang="nl-NL" sz="3200" b="1" strike="noStrike" spc="-1" dirty="0">
                <a:solidFill>
                  <a:srgbClr val="000000"/>
                </a:solidFill>
                <a:latin typeface="Calibri Light"/>
              </a:rPr>
              <a:t>Ervaringen</a:t>
            </a:r>
            <a:endParaRPr lang="nl-NL" sz="3200" b="0" strike="noStrike" spc="-1" dirty="0">
              <a:solidFill>
                <a:srgbClr val="000000"/>
              </a:solidFill>
              <a:latin typeface="Calibri"/>
            </a:endParaRPr>
          </a:p>
        </p:txBody>
      </p:sp>
      <p:sp>
        <p:nvSpPr>
          <p:cNvPr id="218" name="TextShape 2"/>
          <p:cNvSpPr txBox="1"/>
          <p:nvPr/>
        </p:nvSpPr>
        <p:spPr>
          <a:xfrm>
            <a:off x="838080" y="1107495"/>
            <a:ext cx="10277789" cy="4944961"/>
          </a:xfrm>
          <a:prstGeom prst="rect">
            <a:avLst/>
          </a:prstGeom>
          <a:noFill/>
          <a:ln w="0">
            <a:noFill/>
          </a:ln>
        </p:spPr>
        <p:txBody>
          <a:bodyPr>
            <a:normAutofit/>
          </a:bodyPr>
          <a:lstStyle/>
          <a:p>
            <a:pPr marL="342900" indent="-342900">
              <a:lnSpc>
                <a:spcPct val="120000"/>
              </a:lnSpc>
              <a:spcBef>
                <a:spcPts val="1001"/>
              </a:spcBef>
              <a:buFont typeface="Arial" panose="020B0604020202020204" pitchFamily="34" charset="0"/>
              <a:buChar char="•"/>
              <a:tabLst>
                <a:tab pos="0" algn="l"/>
              </a:tabLst>
            </a:pPr>
            <a:r>
              <a:rPr lang="nl-NL" sz="2400" spc="-1" dirty="0">
                <a:solidFill>
                  <a:srgbClr val="000000"/>
                </a:solidFill>
                <a:latin typeface="Calibri"/>
              </a:rPr>
              <a:t>B</a:t>
            </a:r>
            <a:r>
              <a:rPr lang="nl-NL" sz="2400" strike="noStrike" spc="-1" dirty="0">
                <a:solidFill>
                  <a:srgbClr val="000000"/>
                </a:solidFill>
                <a:latin typeface="Calibri"/>
              </a:rPr>
              <a:t>ereikbare community en werkgroep</a:t>
            </a:r>
          </a:p>
          <a:p>
            <a:pPr marL="342900" indent="-342900">
              <a:lnSpc>
                <a:spcPct val="120000"/>
              </a:lnSpc>
              <a:spcBef>
                <a:spcPts val="1001"/>
              </a:spcBef>
              <a:buFont typeface="Arial" panose="020B0604020202020204" pitchFamily="34" charset="0"/>
              <a:buChar char="•"/>
              <a:tabLst>
                <a:tab pos="0" algn="l"/>
              </a:tabLst>
            </a:pPr>
            <a:r>
              <a:rPr lang="nl-NL" sz="2400" spc="-1" dirty="0">
                <a:solidFill>
                  <a:srgbClr val="000000"/>
                </a:solidFill>
                <a:latin typeface="Calibri"/>
              </a:rPr>
              <a:t>Bereidheid mee te denken; binnenkort overleg CE-architect</a:t>
            </a:r>
          </a:p>
          <a:p>
            <a:pPr marL="342900" indent="-342900">
              <a:lnSpc>
                <a:spcPct val="120000"/>
              </a:lnSpc>
              <a:spcBef>
                <a:spcPts val="1001"/>
              </a:spcBef>
              <a:buFont typeface="Arial" panose="020B0604020202020204" pitchFamily="34" charset="0"/>
              <a:buChar char="•"/>
              <a:tabLst>
                <a:tab pos="0" algn="l"/>
              </a:tabLst>
            </a:pPr>
            <a:r>
              <a:rPr lang="nl-NL" sz="2400" spc="-1" dirty="0">
                <a:solidFill>
                  <a:srgbClr val="000000"/>
                </a:solidFill>
                <a:latin typeface="Calibri"/>
              </a:rPr>
              <a:t>Bewust b</a:t>
            </a:r>
            <a:r>
              <a:rPr lang="nl-NL" sz="2400" strike="noStrike" spc="-1" dirty="0">
                <a:solidFill>
                  <a:srgbClr val="000000"/>
                </a:solidFill>
                <a:latin typeface="Calibri"/>
              </a:rPr>
              <a:t>eperkte scope (‘liever massa dan perfectie’)</a:t>
            </a:r>
          </a:p>
          <a:p>
            <a:pPr marL="342900" indent="-342900">
              <a:lnSpc>
                <a:spcPct val="120000"/>
              </a:lnSpc>
              <a:spcBef>
                <a:spcPts val="1001"/>
              </a:spcBef>
              <a:buFont typeface="Arial" panose="020B0604020202020204" pitchFamily="34" charset="0"/>
              <a:buChar char="•"/>
              <a:tabLst>
                <a:tab pos="0" algn="l"/>
              </a:tabLst>
            </a:pPr>
            <a:r>
              <a:rPr lang="nl-NL" sz="2400" spc="-1" dirty="0">
                <a:solidFill>
                  <a:srgbClr val="000000"/>
                </a:solidFill>
                <a:latin typeface="Calibri"/>
              </a:rPr>
              <a:t>Ontwikkelt stapsgewijs (geen deadlines)</a:t>
            </a:r>
          </a:p>
          <a:p>
            <a:pPr marL="342900" indent="-342900">
              <a:lnSpc>
                <a:spcPct val="120000"/>
              </a:lnSpc>
              <a:spcBef>
                <a:spcPts val="1001"/>
              </a:spcBef>
              <a:buFont typeface="Arial" panose="020B0604020202020204" pitchFamily="34" charset="0"/>
              <a:buChar char="•"/>
              <a:tabLst>
                <a:tab pos="0" algn="l"/>
              </a:tabLst>
            </a:pPr>
            <a:r>
              <a:rPr lang="nl-NL" sz="2400" spc="-1" dirty="0">
                <a:solidFill>
                  <a:srgbClr val="000000"/>
                </a:solidFill>
                <a:latin typeface="Calibri"/>
              </a:rPr>
              <a:t>Aanvullend keuzes nodig voor NL-situatie</a:t>
            </a:r>
          </a:p>
          <a:p>
            <a:pPr marL="800100" lvl="1" indent="-342900">
              <a:lnSpc>
                <a:spcPct val="120000"/>
              </a:lnSpc>
              <a:spcBef>
                <a:spcPts val="1001"/>
              </a:spcBef>
              <a:buFont typeface="Arial" panose="020B0604020202020204" pitchFamily="34" charset="0"/>
              <a:buChar char="•"/>
              <a:tabLst>
                <a:tab pos="0" algn="l"/>
              </a:tabLst>
            </a:pPr>
            <a:endParaRPr lang="nl-NL" sz="2400" strike="noStrike" spc="-1" dirty="0">
              <a:solidFill>
                <a:srgbClr val="000000"/>
              </a:solidFill>
              <a:latin typeface="Calibri"/>
            </a:endParaRPr>
          </a:p>
          <a:p>
            <a:pPr marL="342900" indent="-342900">
              <a:lnSpc>
                <a:spcPct val="120000"/>
              </a:lnSpc>
              <a:spcBef>
                <a:spcPts val="1001"/>
              </a:spcBef>
              <a:buFont typeface="Arial" panose="020B0604020202020204" pitchFamily="34" charset="0"/>
              <a:buChar char="•"/>
              <a:tabLst>
                <a:tab pos="0" algn="l"/>
              </a:tabLst>
            </a:pPr>
            <a:endParaRPr lang="nl-NL" sz="2400" strike="noStrike" spc="-1" dirty="0">
              <a:solidFill>
                <a:srgbClr val="000000"/>
              </a:solidFill>
              <a:latin typeface="Calibri"/>
            </a:endParaRPr>
          </a:p>
        </p:txBody>
      </p:sp>
    </p:spTree>
    <p:extLst>
      <p:ext uri="{BB962C8B-B14F-4D97-AF65-F5344CB8AC3E}">
        <p14:creationId xmlns:p14="http://schemas.microsoft.com/office/powerpoint/2010/main" val="637992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F36391BB-F49B-4053-AC10-594F84B570FE}"/>
              </a:ext>
            </a:extLst>
          </p:cNvPr>
          <p:cNvSpPr>
            <a:spLocks noGrp="1"/>
          </p:cNvSpPr>
          <p:nvPr>
            <p:ph type="title"/>
          </p:nvPr>
        </p:nvSpPr>
        <p:spPr/>
        <p:txBody>
          <a:bodyPr/>
          <a:lstStyle/>
          <a:p>
            <a:r>
              <a:rPr lang="nl-NL" dirty="0"/>
              <a:t>Cloud events: </a:t>
            </a:r>
            <a:r>
              <a:rPr lang="nl-NL" dirty="0" err="1"/>
              <a:t>Core</a:t>
            </a:r>
            <a:endParaRPr lang="nl-NL" dirty="0"/>
          </a:p>
        </p:txBody>
      </p:sp>
      <p:sp>
        <p:nvSpPr>
          <p:cNvPr id="4" name="Tijdelijke aanduiding voor tekst 3">
            <a:extLst>
              <a:ext uri="{FF2B5EF4-FFF2-40B4-BE49-F238E27FC236}">
                <a16:creationId xmlns:a16="http://schemas.microsoft.com/office/drawing/2014/main" id="{E9941F91-0CF4-448E-B1C7-0A6104DE606E}"/>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005773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hthoek 5">
            <a:extLst>
              <a:ext uri="{FF2B5EF4-FFF2-40B4-BE49-F238E27FC236}">
                <a16:creationId xmlns:a16="http://schemas.microsoft.com/office/drawing/2014/main" id="{61555BDE-2BEC-4009-B5C3-9F053B9AF5FB}"/>
              </a:ext>
            </a:extLst>
          </p:cNvPr>
          <p:cNvSpPr/>
          <p:nvPr/>
        </p:nvSpPr>
        <p:spPr>
          <a:xfrm>
            <a:off x="721537" y="1277137"/>
            <a:ext cx="3499133" cy="5041338"/>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t"/>
          <a:lstStyle/>
          <a:p>
            <a:r>
              <a:rPr lang="nl-NL" b="1" err="1">
                <a:solidFill>
                  <a:sysClr val="windowText" lastClr="000000"/>
                </a:solidFill>
              </a:rPr>
              <a:t>Core</a:t>
            </a:r>
            <a:endParaRPr lang="nl-NL" b="1">
              <a:solidFill>
                <a:sysClr val="windowText" lastClr="000000"/>
              </a:solidFill>
            </a:endParaRPr>
          </a:p>
        </p:txBody>
      </p:sp>
      <p:sp>
        <p:nvSpPr>
          <p:cNvPr id="2" name="Titel 1">
            <a:extLst>
              <a:ext uri="{FF2B5EF4-FFF2-40B4-BE49-F238E27FC236}">
                <a16:creationId xmlns:a16="http://schemas.microsoft.com/office/drawing/2014/main" id="{EDDBA223-BE39-4964-A90D-54A4675EB341}"/>
              </a:ext>
            </a:extLst>
          </p:cNvPr>
          <p:cNvSpPr>
            <a:spLocks noGrp="1"/>
          </p:cNvSpPr>
          <p:nvPr>
            <p:ph type="title"/>
          </p:nvPr>
        </p:nvSpPr>
        <p:spPr/>
        <p:txBody>
          <a:bodyPr/>
          <a:lstStyle/>
          <a:p>
            <a:r>
              <a:rPr lang="nl-NL"/>
              <a:t>Cloud events</a:t>
            </a:r>
          </a:p>
        </p:txBody>
      </p:sp>
      <p:sp>
        <p:nvSpPr>
          <p:cNvPr id="3" name="Tekstvak 2">
            <a:extLst>
              <a:ext uri="{FF2B5EF4-FFF2-40B4-BE49-F238E27FC236}">
                <a16:creationId xmlns:a16="http://schemas.microsoft.com/office/drawing/2014/main" id="{194972BB-FC00-4A84-ABA8-2D9088E6FA21}"/>
              </a:ext>
            </a:extLst>
          </p:cNvPr>
          <p:cNvSpPr txBox="1"/>
          <p:nvPr/>
        </p:nvSpPr>
        <p:spPr>
          <a:xfrm>
            <a:off x="886752" y="1756034"/>
            <a:ext cx="2127249" cy="3970318"/>
          </a:xfrm>
          <a:prstGeom prst="rect">
            <a:avLst/>
          </a:prstGeom>
          <a:noFill/>
        </p:spPr>
        <p:txBody>
          <a:bodyPr wrap="none" lIns="91440" tIns="45720" rIns="91440" bIns="45720" rtlCol="0" anchor="t">
            <a:spAutoFit/>
          </a:bodyPr>
          <a:lstStyle/>
          <a:p>
            <a:r>
              <a:rPr lang="en-US" sz="1800" u="sng" noProof="0" dirty="0"/>
              <a:t>REQUIRED attributes</a:t>
            </a:r>
            <a:endParaRPr lang="en-US" u="sng" dirty="0"/>
          </a:p>
          <a:p>
            <a:pPr marL="285750" indent="-285750">
              <a:buFont typeface="Arial" panose="020B0604020202020204" pitchFamily="34" charset="0"/>
              <a:buChar char="•"/>
            </a:pPr>
            <a:r>
              <a:rPr lang="en-US" sz="1800" noProof="0" dirty="0">
                <a:highlight>
                  <a:srgbClr val="00FF00"/>
                </a:highlight>
              </a:rPr>
              <a:t>id</a:t>
            </a:r>
          </a:p>
          <a:p>
            <a:pPr marL="285750" indent="-285750">
              <a:buFont typeface="Arial" panose="020B0604020202020204" pitchFamily="34" charset="0"/>
              <a:buChar char="•"/>
            </a:pPr>
            <a:r>
              <a:rPr lang="en-US" dirty="0">
                <a:highlight>
                  <a:srgbClr val="FFFF00"/>
                </a:highlight>
              </a:rPr>
              <a:t>source</a:t>
            </a:r>
            <a:endParaRPr lang="en-US" dirty="0">
              <a:highlight>
                <a:srgbClr val="FFFF00"/>
              </a:highlight>
              <a:cs typeface="Calibri"/>
            </a:endParaRPr>
          </a:p>
          <a:p>
            <a:pPr marL="285750" indent="-285750">
              <a:buFont typeface="Arial" panose="020B0604020202020204" pitchFamily="34" charset="0"/>
              <a:buChar char="•"/>
            </a:pPr>
            <a:r>
              <a:rPr lang="en-US" sz="1800" noProof="0" dirty="0" err="1">
                <a:highlight>
                  <a:srgbClr val="00FF00"/>
                </a:highlight>
              </a:rPr>
              <a:t>specversion</a:t>
            </a:r>
            <a:endParaRPr lang="en-US" sz="1800" noProof="0" dirty="0">
              <a:highlight>
                <a:srgbClr val="00FF00"/>
              </a:highlight>
            </a:endParaRPr>
          </a:p>
          <a:p>
            <a:pPr marL="285750" indent="-285750">
              <a:buFont typeface="Arial" panose="020B0604020202020204" pitchFamily="34" charset="0"/>
              <a:buChar char="•"/>
            </a:pPr>
            <a:r>
              <a:rPr lang="en-US" dirty="0">
                <a:highlight>
                  <a:srgbClr val="FFFF00"/>
                </a:highlight>
              </a:rPr>
              <a:t>type</a:t>
            </a:r>
            <a:endParaRPr lang="en-US" dirty="0">
              <a:highlight>
                <a:srgbClr val="FFFF00"/>
              </a:highlight>
              <a:cs typeface="Calibri"/>
            </a:endParaRPr>
          </a:p>
          <a:p>
            <a:endParaRPr lang="en-US" dirty="0"/>
          </a:p>
          <a:p>
            <a:r>
              <a:rPr lang="en-US" u="sng" dirty="0"/>
              <a:t>OPTIONAL attributes</a:t>
            </a:r>
          </a:p>
          <a:p>
            <a:pPr marL="285750" indent="-285750">
              <a:buFont typeface="Arial" panose="020B0604020202020204" pitchFamily="34" charset="0"/>
              <a:buChar char="•"/>
            </a:pPr>
            <a:r>
              <a:rPr lang="en-US" dirty="0" err="1"/>
              <a:t>datacontenttype</a:t>
            </a:r>
            <a:endParaRPr lang="en-US" dirty="0"/>
          </a:p>
          <a:p>
            <a:pPr marL="285750" indent="-285750">
              <a:buFont typeface="Arial" panose="020B0604020202020204" pitchFamily="34" charset="0"/>
              <a:buChar char="•"/>
            </a:pPr>
            <a:r>
              <a:rPr lang="en-US" dirty="0" err="1"/>
              <a:t>dataschema</a:t>
            </a:r>
            <a:endParaRPr lang="en-US" dirty="0"/>
          </a:p>
          <a:p>
            <a:pPr marL="285750" indent="-285750">
              <a:buFont typeface="Arial" panose="020B0604020202020204" pitchFamily="34" charset="0"/>
              <a:buChar char="•"/>
            </a:pPr>
            <a:r>
              <a:rPr lang="en-US" dirty="0"/>
              <a:t>subject</a:t>
            </a:r>
            <a:endParaRPr lang="en-US" dirty="0">
              <a:cs typeface="Calibri"/>
            </a:endParaRPr>
          </a:p>
          <a:p>
            <a:pPr marL="285750" indent="-285750">
              <a:buFont typeface="Arial" panose="020B0604020202020204" pitchFamily="34" charset="0"/>
              <a:buChar char="•"/>
            </a:pPr>
            <a:r>
              <a:rPr lang="en-US" dirty="0"/>
              <a:t>time</a:t>
            </a:r>
            <a:endParaRPr lang="en-US" dirty="0">
              <a:cs typeface="Calibri"/>
            </a:endParaRPr>
          </a:p>
          <a:p>
            <a:pPr marL="285750" indent="-285750">
              <a:buFont typeface="Arial" panose="020B0604020202020204" pitchFamily="34" charset="0"/>
              <a:buChar char="•"/>
            </a:pPr>
            <a:endParaRPr lang="en-US" dirty="0"/>
          </a:p>
          <a:p>
            <a:r>
              <a:rPr lang="en-US" u="sng" dirty="0"/>
              <a:t>Event Data</a:t>
            </a:r>
          </a:p>
          <a:p>
            <a:pPr marL="285750" indent="-285750">
              <a:buFont typeface="Arial" panose="020B0604020202020204" pitchFamily="34" charset="0"/>
              <a:buChar char="•"/>
            </a:pPr>
            <a:r>
              <a:rPr lang="en-US" dirty="0"/>
              <a:t>data</a:t>
            </a:r>
          </a:p>
        </p:txBody>
      </p:sp>
      <p:sp>
        <p:nvSpPr>
          <p:cNvPr id="7" name="Rechthoek 6">
            <a:extLst>
              <a:ext uri="{FF2B5EF4-FFF2-40B4-BE49-F238E27FC236}">
                <a16:creationId xmlns:a16="http://schemas.microsoft.com/office/drawing/2014/main" id="{9B81F0A1-E876-4AB6-9A65-D9F78220409A}"/>
              </a:ext>
            </a:extLst>
          </p:cNvPr>
          <p:cNvSpPr/>
          <p:nvPr/>
        </p:nvSpPr>
        <p:spPr>
          <a:xfrm>
            <a:off x="4382509" y="1277137"/>
            <a:ext cx="3499133" cy="5041338"/>
          </a:xfrm>
          <a:prstGeom prst="rect">
            <a:avLst/>
          </a:prstGeom>
          <a:solidFill>
            <a:schemeClr val="bg1"/>
          </a:solidFill>
        </p:spPr>
        <p:style>
          <a:lnRef idx="2">
            <a:schemeClr val="accent5">
              <a:shade val="50000"/>
            </a:schemeClr>
          </a:lnRef>
          <a:fillRef idx="1">
            <a:schemeClr val="accent5"/>
          </a:fillRef>
          <a:effectRef idx="0">
            <a:schemeClr val="accent5"/>
          </a:effectRef>
          <a:fontRef idx="minor">
            <a:schemeClr val="lt1"/>
          </a:fontRef>
        </p:style>
        <p:txBody>
          <a:bodyPr rtlCol="0" anchor="t"/>
          <a:lstStyle/>
          <a:p>
            <a:r>
              <a:rPr lang="nl-NL" b="1" err="1">
                <a:solidFill>
                  <a:sysClr val="windowText" lastClr="000000"/>
                </a:solidFill>
              </a:rPr>
              <a:t>Extensions</a:t>
            </a:r>
            <a:endParaRPr lang="nl-NL" b="1">
              <a:solidFill>
                <a:sysClr val="windowText" lastClr="000000"/>
              </a:solidFill>
            </a:endParaRPr>
          </a:p>
        </p:txBody>
      </p:sp>
      <p:sp>
        <p:nvSpPr>
          <p:cNvPr id="4" name="Tekstvak 3">
            <a:extLst>
              <a:ext uri="{FF2B5EF4-FFF2-40B4-BE49-F238E27FC236}">
                <a16:creationId xmlns:a16="http://schemas.microsoft.com/office/drawing/2014/main" id="{6F6D01C9-A4AC-4A76-A3D3-CE11A6B2F340}"/>
              </a:ext>
            </a:extLst>
          </p:cNvPr>
          <p:cNvSpPr txBox="1"/>
          <p:nvPr/>
        </p:nvSpPr>
        <p:spPr>
          <a:xfrm>
            <a:off x="4522345" y="1756034"/>
            <a:ext cx="3244414" cy="2308324"/>
          </a:xfrm>
          <a:prstGeom prst="rect">
            <a:avLst/>
          </a:prstGeom>
          <a:noFill/>
        </p:spPr>
        <p:txBody>
          <a:bodyPr wrap="none" rtlCol="0">
            <a:spAutoFit/>
          </a:bodyPr>
          <a:lstStyle/>
          <a:p>
            <a:r>
              <a:rPr lang="en-US" sz="1800" u="sng" noProof="0"/>
              <a:t>Extensions</a:t>
            </a:r>
            <a:endParaRPr lang="en-US" u="sng"/>
          </a:p>
          <a:p>
            <a:pPr marL="285750" indent="-285750">
              <a:buFont typeface="Arial" panose="020B0604020202020204" pitchFamily="34" charset="0"/>
              <a:buChar char="•"/>
            </a:pPr>
            <a:r>
              <a:rPr lang="en-US" err="1"/>
              <a:t>Dataref</a:t>
            </a:r>
            <a:r>
              <a:rPr lang="en-US"/>
              <a:t> (Claim Check Pattern)</a:t>
            </a:r>
          </a:p>
          <a:p>
            <a:pPr marL="285750" indent="-285750">
              <a:buFont typeface="Arial" panose="020B0604020202020204" pitchFamily="34" charset="0"/>
              <a:buChar char="•"/>
            </a:pPr>
            <a:r>
              <a:rPr lang="en-US"/>
              <a:t>Distributed Tracing</a:t>
            </a:r>
          </a:p>
          <a:p>
            <a:pPr marL="285750" indent="-285750">
              <a:buFont typeface="Arial" panose="020B0604020202020204" pitchFamily="34" charset="0"/>
              <a:buChar char="•"/>
            </a:pPr>
            <a:r>
              <a:rPr lang="en-US"/>
              <a:t>Partitioning</a:t>
            </a:r>
          </a:p>
          <a:p>
            <a:pPr marL="285750" indent="-285750">
              <a:buFont typeface="Arial" panose="020B0604020202020204" pitchFamily="34" charset="0"/>
              <a:buChar char="•"/>
            </a:pPr>
            <a:r>
              <a:rPr lang="en-US"/>
              <a:t>Sampling</a:t>
            </a:r>
          </a:p>
          <a:p>
            <a:pPr marL="285750" indent="-285750">
              <a:buFont typeface="Arial" panose="020B0604020202020204" pitchFamily="34" charset="0"/>
              <a:buChar char="•"/>
            </a:pPr>
            <a:r>
              <a:rPr lang="en-US"/>
              <a:t>Sequence</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sz="1800" noProof="0"/>
          </a:p>
        </p:txBody>
      </p:sp>
      <p:sp>
        <p:nvSpPr>
          <p:cNvPr id="8" name="Rechthoek 7">
            <a:extLst>
              <a:ext uri="{FF2B5EF4-FFF2-40B4-BE49-F238E27FC236}">
                <a16:creationId xmlns:a16="http://schemas.microsoft.com/office/drawing/2014/main" id="{B204FEA5-2D8A-43B5-B4E6-E69889A3CC12}"/>
              </a:ext>
            </a:extLst>
          </p:cNvPr>
          <p:cNvSpPr/>
          <p:nvPr/>
        </p:nvSpPr>
        <p:spPr>
          <a:xfrm>
            <a:off x="8021478" y="1277137"/>
            <a:ext cx="3499133" cy="5041338"/>
          </a:xfrm>
          <a:prstGeom prst="rect">
            <a:avLst/>
          </a:prstGeom>
          <a:solidFill>
            <a:schemeClr val="bg1"/>
          </a:solidFill>
        </p:spPr>
        <p:style>
          <a:lnRef idx="2">
            <a:schemeClr val="accent5">
              <a:shade val="50000"/>
            </a:schemeClr>
          </a:lnRef>
          <a:fillRef idx="1">
            <a:schemeClr val="accent5"/>
          </a:fillRef>
          <a:effectRef idx="0">
            <a:schemeClr val="accent5"/>
          </a:effectRef>
          <a:fontRef idx="minor">
            <a:schemeClr val="lt1"/>
          </a:fontRef>
        </p:style>
        <p:txBody>
          <a:bodyPr rtlCol="0" anchor="t"/>
          <a:lstStyle/>
          <a:p>
            <a:r>
              <a:rPr lang="nl-NL" b="1">
                <a:solidFill>
                  <a:sysClr val="windowText" lastClr="000000"/>
                </a:solidFill>
              </a:rPr>
              <a:t>NL </a:t>
            </a:r>
            <a:r>
              <a:rPr lang="nl-NL" b="1" err="1">
                <a:solidFill>
                  <a:sysClr val="windowText" lastClr="000000"/>
                </a:solidFill>
              </a:rPr>
              <a:t>Extensions</a:t>
            </a:r>
            <a:endParaRPr lang="nl-NL" b="1">
              <a:solidFill>
                <a:sysClr val="windowText" lastClr="000000"/>
              </a:solidFill>
            </a:endParaRPr>
          </a:p>
        </p:txBody>
      </p:sp>
      <p:sp>
        <p:nvSpPr>
          <p:cNvPr id="5" name="Tekstvak 4">
            <a:extLst>
              <a:ext uri="{FF2B5EF4-FFF2-40B4-BE49-F238E27FC236}">
                <a16:creationId xmlns:a16="http://schemas.microsoft.com/office/drawing/2014/main" id="{557A585B-A51A-4A50-84B8-544A24CDB25A}"/>
              </a:ext>
            </a:extLst>
          </p:cNvPr>
          <p:cNvSpPr txBox="1"/>
          <p:nvPr/>
        </p:nvSpPr>
        <p:spPr>
          <a:xfrm>
            <a:off x="8159859" y="1832704"/>
            <a:ext cx="631904" cy="923330"/>
          </a:xfrm>
          <a:prstGeom prst="rect">
            <a:avLst/>
          </a:prstGeom>
          <a:noFill/>
        </p:spPr>
        <p:txBody>
          <a:bodyPr wrap="none" rtlCol="0">
            <a:spAutoFit/>
          </a:bodyPr>
          <a:lstStyle/>
          <a:p>
            <a:pPr marL="285750" indent="-285750">
              <a:buFont typeface="Arial" panose="020B0604020202020204" pitchFamily="34" charset="0"/>
              <a:buChar char="•"/>
            </a:pPr>
            <a:r>
              <a:rPr lang="en-US"/>
              <a:t>…</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sz="1800" noProof="0"/>
          </a:p>
        </p:txBody>
      </p:sp>
    </p:spTree>
    <p:extLst>
      <p:ext uri="{BB962C8B-B14F-4D97-AF65-F5344CB8AC3E}">
        <p14:creationId xmlns:p14="http://schemas.microsoft.com/office/powerpoint/2010/main" val="35618111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dirty="0"/>
              <a:t>source</a:t>
            </a:r>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extLst>
              <p:ext uri="{D42A27DB-BD31-4B8C-83A1-F6EECF244321}">
                <p14:modId xmlns:p14="http://schemas.microsoft.com/office/powerpoint/2010/main" val="753465806"/>
              </p:ext>
            </p:extLst>
          </p:nvPr>
        </p:nvGraphicFramePr>
        <p:xfrm>
          <a:off x="233757" y="698727"/>
          <a:ext cx="11680944" cy="5685376"/>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81856">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39453">
                <a:tc>
                  <a:txBody>
                    <a:bodyPr/>
                    <a:lstStyle/>
                    <a:p>
                      <a:r>
                        <a:rPr lang="en-US" sz="1200" b="1" noProof="0"/>
                        <a:t>Part of</a:t>
                      </a:r>
                    </a:p>
                  </a:txBody>
                  <a:tcPr/>
                </a:tc>
                <a:tc>
                  <a:txBody>
                    <a:bodyPr/>
                    <a:lstStyle/>
                    <a:p>
                      <a:r>
                        <a:rPr lang="en-US" sz="1200" noProof="0"/>
                        <a:t>Cloud events REQUIRED Attributes</a:t>
                      </a:r>
                    </a:p>
                  </a:txBody>
                  <a:tcPr/>
                </a:tc>
                <a:tc>
                  <a:txBody>
                    <a:bodyPr/>
                    <a:lstStyle/>
                    <a:p>
                      <a:endParaRPr lang="en-US" sz="1200" noProof="0"/>
                    </a:p>
                  </a:txBody>
                  <a:tcPr/>
                </a:tc>
                <a:extLst>
                  <a:ext uri="{0D108BD9-81ED-4DB2-BD59-A6C34878D82A}">
                    <a16:rowId xmlns:a16="http://schemas.microsoft.com/office/drawing/2014/main" val="353746597"/>
                  </a:ext>
                </a:extLst>
              </a:tr>
              <a:tr h="239453">
                <a:tc>
                  <a:txBody>
                    <a:bodyPr/>
                    <a:lstStyle/>
                    <a:p>
                      <a:r>
                        <a:rPr lang="en-US" sz="1200" b="1" noProof="0"/>
                        <a:t>Name</a:t>
                      </a:r>
                    </a:p>
                  </a:txBody>
                  <a:tcPr/>
                </a:tc>
                <a:tc>
                  <a:txBody>
                    <a:bodyPr/>
                    <a:lstStyle/>
                    <a:p>
                      <a:r>
                        <a:rPr lang="en-US" sz="1200" noProof="0"/>
                        <a:t>source</a:t>
                      </a:r>
                    </a:p>
                  </a:txBody>
                  <a:tcPr/>
                </a:tc>
                <a:tc>
                  <a:txBody>
                    <a:bodyPr/>
                    <a:lstStyle/>
                    <a:p>
                      <a:endParaRPr lang="en-US" sz="1200" noProof="0"/>
                    </a:p>
                  </a:txBody>
                  <a:tcPr/>
                </a:tc>
                <a:extLst>
                  <a:ext uri="{0D108BD9-81ED-4DB2-BD59-A6C34878D82A}">
                    <a16:rowId xmlns:a16="http://schemas.microsoft.com/office/drawing/2014/main" val="2231322288"/>
                  </a:ext>
                </a:extLst>
              </a:tr>
              <a:tr h="0">
                <a:tc>
                  <a:txBody>
                    <a:bodyPr/>
                    <a:lstStyle/>
                    <a:p>
                      <a:r>
                        <a:rPr lang="en-US" sz="1200" b="1" noProof="0"/>
                        <a:t>Type</a:t>
                      </a:r>
                    </a:p>
                  </a:txBody>
                  <a:tcPr/>
                </a:tc>
                <a:tc>
                  <a:txBody>
                    <a:bodyPr/>
                    <a:lstStyle/>
                    <a:p>
                      <a:r>
                        <a:rPr lang="en-US" sz="1200" noProof="0" dirty="0"/>
                        <a:t>URI-reference (</a:t>
                      </a:r>
                      <a:r>
                        <a:rPr lang="en-US" sz="1200" dirty="0"/>
                        <a:t>as defined in </a:t>
                      </a:r>
                      <a:r>
                        <a:rPr lang="en-US" sz="1200" dirty="0">
                          <a:hlinkClick r:id="rId2"/>
                        </a:rPr>
                        <a:t>RFC 3986 Section 4.1</a:t>
                      </a:r>
                      <a:r>
                        <a:rPr lang="en-US" sz="1200" dirty="0"/>
                        <a:t>)</a:t>
                      </a:r>
                      <a:endParaRPr lang="en-US" sz="1200" noProof="0" dirty="0"/>
                    </a:p>
                  </a:txBody>
                  <a:tcPr/>
                </a:tc>
                <a:tc>
                  <a:txBody>
                    <a:bodyPr/>
                    <a:lstStyle/>
                    <a:p>
                      <a:endParaRPr lang="en-US" sz="1200" noProof="0"/>
                    </a:p>
                  </a:txBody>
                  <a:tcPr/>
                </a:tc>
                <a:extLst>
                  <a:ext uri="{0D108BD9-81ED-4DB2-BD59-A6C34878D82A}">
                    <a16:rowId xmlns:a16="http://schemas.microsoft.com/office/drawing/2014/main" val="3776963675"/>
                  </a:ext>
                </a:extLst>
              </a:tr>
              <a:tr h="972948">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solidFill>
                            <a:srgbClr val="C00000"/>
                          </a:solidFill>
                        </a:rPr>
                        <a:t>Identifies the context in which an event happened.</a:t>
                      </a:r>
                      <a:r>
                        <a:rPr lang="en-US" sz="1200" noProof="0" dirty="0"/>
                        <a:t> Often this will include information such as the type of the event source, the organization publishing the event or the process that produced the event. The exact syntax and semantics behind the data encoded in the URI is defined by the event producer.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Producers MUST ensure that source + id is unique for each distinct event.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An application MAY assign a unique source to each distinct producer, which makes it easy to produce unique IDs since no other producer will have the same source. The application MAY use UUIDs, URNs, DNS authorities or an application-specific scheme to create unique source identifiers.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A source MAY include more than one producer. In that case the producers MUST collaborate to ensure that source + id is unique for each distinct event.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a:solidFill>
                          <a:srgbClr val="C00000"/>
                        </a:solidFill>
                      </a:endParaRPr>
                    </a:p>
                  </a:txBody>
                  <a:tcPr/>
                </a:tc>
                <a:extLst>
                  <a:ext uri="{0D108BD9-81ED-4DB2-BD59-A6C34878D82A}">
                    <a16:rowId xmlns:a16="http://schemas.microsoft.com/office/drawing/2014/main" val="798247423"/>
                  </a:ext>
                </a:extLst>
              </a:tr>
              <a:tr h="599273">
                <a:tc>
                  <a:txBody>
                    <a:bodyPr/>
                    <a:lstStyle/>
                    <a:p>
                      <a:r>
                        <a:rPr lang="en-US" sz="1200" b="1" noProof="0"/>
                        <a:t>Constraints</a:t>
                      </a:r>
                    </a:p>
                  </a:txBody>
                  <a:tcPr/>
                </a:tc>
                <a:tc>
                  <a:txBody>
                    <a:bodyPr/>
                    <a:lstStyle/>
                    <a:p>
                      <a:pPr marL="171450" indent="-171450">
                        <a:buFont typeface="Arial" panose="020B0604020202020204" pitchFamily="34" charset="0"/>
                        <a:buChar char="•"/>
                      </a:pPr>
                      <a:r>
                        <a:rPr lang="en-US" sz="1200" noProof="0"/>
                        <a:t>REQUIRED</a:t>
                      </a:r>
                    </a:p>
                    <a:p>
                      <a:pPr marL="171450" indent="-171450">
                        <a:buFont typeface="Arial" panose="020B0604020202020204" pitchFamily="34" charset="0"/>
                        <a:buChar char="•"/>
                      </a:pPr>
                      <a:r>
                        <a:rPr lang="en-US" sz="1200" noProof="0"/>
                        <a:t>MUST be a non-empty URI-reference</a:t>
                      </a:r>
                    </a:p>
                    <a:p>
                      <a:pPr marL="171450" indent="-171450">
                        <a:buFont typeface="Arial" panose="020B0604020202020204" pitchFamily="34" charset="0"/>
                        <a:buChar char="•"/>
                      </a:pPr>
                      <a:r>
                        <a:rPr lang="en-US" sz="1200" noProof="0"/>
                        <a:t>An absolute URI is RECOMMENDED</a:t>
                      </a:r>
                    </a:p>
                  </a:txBody>
                  <a:tcPr/>
                </a:tc>
                <a:tc>
                  <a:txBody>
                    <a:bodyPr/>
                    <a:lstStyle/>
                    <a:p>
                      <a:endParaRPr lang="en-US" sz="1200" noProof="0"/>
                    </a:p>
                  </a:txBody>
                  <a:tcPr/>
                </a:tc>
                <a:extLst>
                  <a:ext uri="{0D108BD9-81ED-4DB2-BD59-A6C34878D82A}">
                    <a16:rowId xmlns:a16="http://schemas.microsoft.com/office/drawing/2014/main" val="530474308"/>
                  </a:ext>
                </a:extLst>
              </a:tr>
              <a:tr h="533552">
                <a:tc>
                  <a:txBody>
                    <a:bodyPr/>
                    <a:lstStyle/>
                    <a:p>
                      <a:r>
                        <a:rPr lang="en-US" sz="1200" b="1" noProof="0"/>
                        <a:t>Examples</a:t>
                      </a:r>
                    </a:p>
                  </a:txBody>
                  <a:tcPr/>
                </a:tc>
                <a:tc>
                  <a:txBody>
                    <a:bodyPr/>
                    <a:lstStyle/>
                    <a:p>
                      <a:pPr marL="171450" indent="-171450">
                        <a:buFont typeface="Arial" panose="020B0604020202020204" pitchFamily="34" charset="0"/>
                        <a:buChar char="•"/>
                      </a:pPr>
                      <a:r>
                        <a:rPr lang="en-US" sz="1200" noProof="0"/>
                        <a:t>Internet-wide unique URI with a DNS authority.</a:t>
                      </a:r>
                      <a:br>
                        <a:rPr lang="en-US" sz="1200" noProof="0"/>
                      </a:br>
                      <a:r>
                        <a:rPr lang="en-US" sz="1200" noProof="0"/>
                        <a:t>https://github.com/cloudevents</a:t>
                      </a:r>
                      <a:br>
                        <a:rPr lang="en-US" sz="1200" noProof="0"/>
                      </a:br>
                      <a:r>
                        <a:rPr lang="en-US" sz="1200" noProof="0"/>
                        <a:t>mailto:cncf-wg-serverless@lists.cncf.io</a:t>
                      </a:r>
                    </a:p>
                    <a:p>
                      <a:pPr marL="171450" indent="-171450">
                        <a:buFont typeface="Arial" panose="020B0604020202020204" pitchFamily="34" charset="0"/>
                        <a:buChar char="•"/>
                      </a:pPr>
                      <a:r>
                        <a:rPr lang="en-US" sz="1200" noProof="0"/>
                        <a:t>Universally-unique URN with a UUID:</a:t>
                      </a:r>
                      <a:br>
                        <a:rPr lang="en-US" sz="1200" noProof="0"/>
                      </a:br>
                      <a:r>
                        <a:rPr lang="en-US" sz="1200" noProof="0"/>
                        <a:t>urn:uuid:6e8bc430-9c3a-11d9-9669-0800200c9a66</a:t>
                      </a:r>
                    </a:p>
                    <a:p>
                      <a:pPr marL="171450" indent="-171450">
                        <a:buFont typeface="Arial" panose="020B0604020202020204" pitchFamily="34" charset="0"/>
                        <a:buChar char="•"/>
                      </a:pPr>
                      <a:r>
                        <a:rPr lang="en-US" sz="1200" noProof="0"/>
                        <a:t>Application-specific identifiers</a:t>
                      </a:r>
                      <a:br>
                        <a:rPr lang="en-US" sz="1200" noProof="0"/>
                      </a:br>
                      <a:r>
                        <a:rPr lang="en-US" sz="1200" noProof="0"/>
                        <a:t>/</a:t>
                      </a:r>
                      <a:r>
                        <a:rPr lang="en-US" sz="1200" noProof="0" err="1"/>
                        <a:t>cloudevents</a:t>
                      </a:r>
                      <a:r>
                        <a:rPr lang="en-US" sz="1200" noProof="0"/>
                        <a:t>/spec/pull/123</a:t>
                      </a:r>
                      <a:br>
                        <a:rPr lang="en-US" sz="1200" noProof="0"/>
                      </a:br>
                      <a:r>
                        <a:rPr lang="en-US" sz="1200" noProof="0"/>
                        <a:t>/sensors/tn-1234567/alerts</a:t>
                      </a:r>
                      <a:br>
                        <a:rPr lang="en-US" sz="1200" noProof="0"/>
                      </a:br>
                      <a:r>
                        <a:rPr lang="en-US" sz="1200" noProof="0"/>
                        <a:t>1-555-123-4567</a:t>
                      </a:r>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sp>
        <p:nvSpPr>
          <p:cNvPr id="6" name="Rechthoek 4">
            <a:extLst>
              <a:ext uri="{FF2B5EF4-FFF2-40B4-BE49-F238E27FC236}">
                <a16:creationId xmlns:a16="http://schemas.microsoft.com/office/drawing/2014/main" id="{5BAB7B10-7177-A44F-8865-3958AAEF28C0}"/>
              </a:ext>
            </a:extLst>
          </p:cNvPr>
          <p:cNvSpPr/>
          <p:nvPr/>
        </p:nvSpPr>
        <p:spPr>
          <a:xfrm>
            <a:off x="6655904" y="180797"/>
            <a:ext cx="5438273" cy="6584437"/>
          </a:xfrm>
          <a:prstGeom prst="rect">
            <a:avLst/>
          </a:prstGeom>
          <a:solidFill>
            <a:schemeClr val="accent4">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nl-NL" sz="1600" dirty="0">
                <a:solidFill>
                  <a:schemeClr val="tx1"/>
                </a:solidFill>
              </a:rPr>
              <a:t>Te maken keuze:</a:t>
            </a:r>
          </a:p>
          <a:p>
            <a:pPr marL="285750" indent="-285750">
              <a:buFont typeface="Arial" panose="020B0604020202020204" pitchFamily="34" charset="0"/>
              <a:buChar char="•"/>
            </a:pPr>
            <a:r>
              <a:rPr lang="nl-NL" sz="1600" dirty="0">
                <a:solidFill>
                  <a:schemeClr val="tx1"/>
                </a:solidFill>
              </a:rPr>
              <a:t>Is het de bron (specifieker dan CE) of de context.</a:t>
            </a:r>
          </a:p>
          <a:p>
            <a:pPr marL="742950" lvl="1" indent="-285750">
              <a:buFont typeface="Arial" panose="020B0604020202020204" pitchFamily="34" charset="0"/>
              <a:buChar char="•"/>
            </a:pPr>
            <a:r>
              <a:rPr lang="nl-NL" sz="1600" dirty="0">
                <a:solidFill>
                  <a:schemeClr val="tx1"/>
                </a:solidFill>
              </a:rPr>
              <a:t>Bron = Organisatie en evt. systeem</a:t>
            </a:r>
          </a:p>
          <a:p>
            <a:pPr marL="742950" lvl="1" indent="-285750">
              <a:buFont typeface="Arial" panose="020B0604020202020204" pitchFamily="34" charset="0"/>
              <a:buChar char="•"/>
            </a:pPr>
            <a:r>
              <a:rPr lang="nl-NL" sz="1600" dirty="0">
                <a:solidFill>
                  <a:schemeClr val="tx1"/>
                </a:solidFill>
              </a:rPr>
              <a:t>Context = Domein</a:t>
            </a:r>
          </a:p>
          <a:p>
            <a:pPr marL="285750" indent="-285750">
              <a:buFont typeface="Arial" panose="020B0604020202020204" pitchFamily="34" charset="0"/>
              <a:buChar char="•"/>
            </a:pPr>
            <a:endParaRPr lang="nl-NL" sz="1600" dirty="0">
              <a:solidFill>
                <a:schemeClr val="tx1"/>
              </a:solidFill>
            </a:endParaRPr>
          </a:p>
          <a:p>
            <a:r>
              <a:rPr lang="nl-NL" sz="1600" dirty="0">
                <a:solidFill>
                  <a:schemeClr val="tx1"/>
                </a:solidFill>
              </a:rPr>
              <a:t>Poging tot consolidatie discussie vorige werkgroep:</a:t>
            </a:r>
          </a:p>
          <a:p>
            <a:pPr marL="285750" indent="-285750">
              <a:buFont typeface="Arial" panose="020B0604020202020204" pitchFamily="34" charset="0"/>
              <a:buChar char="•"/>
            </a:pPr>
            <a:r>
              <a:rPr lang="nl-NL" sz="1600" dirty="0">
                <a:solidFill>
                  <a:schemeClr val="accent5">
                    <a:lumMod val="75000"/>
                  </a:schemeClr>
                </a:solidFill>
              </a:rPr>
              <a:t>Source + ID moeten uniek zijn (zoals voorgeschreven door de CE)</a:t>
            </a:r>
          </a:p>
          <a:p>
            <a:pPr marL="285750" indent="-285750">
              <a:buFont typeface="Arial" panose="020B0604020202020204" pitchFamily="34" charset="0"/>
              <a:buChar char="•"/>
            </a:pPr>
            <a:r>
              <a:rPr lang="nl-NL" sz="1600" dirty="0">
                <a:solidFill>
                  <a:schemeClr val="accent5">
                    <a:lumMod val="75000"/>
                  </a:schemeClr>
                </a:solidFill>
              </a:rPr>
              <a:t>Gezien discussie en de beschrijvende tekst van CE: Echt de ‘bron’ (en niet alleen het domein als een vorm van context)</a:t>
            </a:r>
          </a:p>
          <a:p>
            <a:pPr marL="742950" lvl="1" indent="-285750">
              <a:buFont typeface="Arial" panose="020B0604020202020204" pitchFamily="34" charset="0"/>
              <a:buChar char="•"/>
            </a:pPr>
            <a:r>
              <a:rPr lang="nl-NL" sz="1600" dirty="0">
                <a:solidFill>
                  <a:schemeClr val="accent5">
                    <a:lumMod val="75000"/>
                  </a:schemeClr>
                </a:solidFill>
              </a:rPr>
              <a:t>Dus minimaal de organisatie. </a:t>
            </a:r>
          </a:p>
          <a:p>
            <a:pPr marL="742950" lvl="1" indent="-285750">
              <a:buFont typeface="Arial" panose="020B0604020202020204" pitchFamily="34" charset="0"/>
              <a:buChar char="•"/>
            </a:pPr>
            <a:r>
              <a:rPr lang="nl-NL" sz="1600" dirty="0">
                <a:solidFill>
                  <a:schemeClr val="accent5">
                    <a:lumMod val="75000"/>
                  </a:schemeClr>
                </a:solidFill>
              </a:rPr>
              <a:t>Optioneel: applicatie</a:t>
            </a:r>
          </a:p>
          <a:p>
            <a:pPr marL="285750" indent="-285750">
              <a:buFont typeface="Arial" panose="020B0604020202020204" pitchFamily="34" charset="0"/>
              <a:buChar char="•"/>
            </a:pPr>
            <a:r>
              <a:rPr lang="nl-NL" sz="1600" dirty="0">
                <a:solidFill>
                  <a:schemeClr val="accent5">
                    <a:lumMod val="75000"/>
                  </a:schemeClr>
                </a:solidFill>
              </a:rPr>
              <a:t>Niet voor </a:t>
            </a:r>
            <a:r>
              <a:rPr lang="nl-NL" sz="1600" dirty="0" err="1">
                <a:solidFill>
                  <a:schemeClr val="accent5">
                    <a:lumMod val="75000"/>
                  </a:schemeClr>
                </a:solidFill>
              </a:rPr>
              <a:t>linked</a:t>
            </a:r>
            <a:r>
              <a:rPr lang="nl-NL" sz="1600" dirty="0">
                <a:solidFill>
                  <a:schemeClr val="accent5">
                    <a:lumMod val="75000"/>
                  </a:schemeClr>
                </a:solidFill>
              </a:rPr>
              <a:t> data</a:t>
            </a:r>
          </a:p>
          <a:p>
            <a:pPr marL="742950" lvl="1" indent="-285750">
              <a:buFont typeface="Arial" panose="020B0604020202020204" pitchFamily="34" charset="0"/>
              <a:buChar char="•"/>
            </a:pPr>
            <a:r>
              <a:rPr lang="nl-NL" sz="1600" i="1" dirty="0">
                <a:solidFill>
                  <a:schemeClr val="accent5">
                    <a:lumMod val="75000"/>
                  </a:schemeClr>
                </a:solidFill>
              </a:rPr>
              <a:t>NB: Daar moeten we nog wel een oplossing voor zoeken</a:t>
            </a:r>
          </a:p>
          <a:p>
            <a:pPr marL="285750" indent="-285750">
              <a:buFont typeface="Arial" panose="020B0604020202020204" pitchFamily="34" charset="0"/>
              <a:buChar char="•"/>
            </a:pPr>
            <a:endParaRPr lang="nl-NL" sz="1600" dirty="0">
              <a:solidFill>
                <a:schemeClr val="accent5">
                  <a:lumMod val="75000"/>
                </a:schemeClr>
              </a:solidFill>
            </a:endParaRPr>
          </a:p>
          <a:p>
            <a:pPr marL="285750" indent="-285750">
              <a:buFont typeface="Arial" panose="020B0604020202020204" pitchFamily="34" charset="0"/>
              <a:buChar char="•"/>
            </a:pPr>
            <a:r>
              <a:rPr lang="nl-NL" sz="1600" dirty="0">
                <a:solidFill>
                  <a:schemeClr val="accent5">
                    <a:lumMod val="75000"/>
                  </a:schemeClr>
                </a:solidFill>
              </a:rPr>
              <a:t>Vraag:</a:t>
            </a:r>
          </a:p>
          <a:p>
            <a:pPr marL="742950" lvl="1" indent="-285750">
              <a:buFont typeface="Arial" panose="020B0604020202020204" pitchFamily="34" charset="0"/>
              <a:buChar char="•"/>
            </a:pPr>
            <a:r>
              <a:rPr lang="nl-NL" sz="1600" dirty="0">
                <a:solidFill>
                  <a:schemeClr val="accent5">
                    <a:lumMod val="75000"/>
                  </a:schemeClr>
                </a:solidFill>
              </a:rPr>
              <a:t>Aanbeveling doen?: ID </a:t>
            </a:r>
            <a:r>
              <a:rPr lang="nl-NL" sz="1600" dirty="0" err="1">
                <a:solidFill>
                  <a:schemeClr val="accent5">
                    <a:lumMod val="75000"/>
                  </a:schemeClr>
                </a:solidFill>
              </a:rPr>
              <a:t>bijvoorkeur</a:t>
            </a:r>
            <a:r>
              <a:rPr lang="nl-NL" sz="1600" dirty="0">
                <a:solidFill>
                  <a:schemeClr val="accent5">
                    <a:lumMod val="75000"/>
                  </a:schemeClr>
                </a:solidFill>
              </a:rPr>
              <a:t> ook zonder source uniek. Of zelfs </a:t>
            </a:r>
            <a:r>
              <a:rPr lang="nl-NL" sz="1600" dirty="0" err="1">
                <a:solidFill>
                  <a:schemeClr val="accent5">
                    <a:lumMod val="75000"/>
                  </a:schemeClr>
                </a:solidFill>
              </a:rPr>
              <a:t>bijvoorkeur</a:t>
            </a:r>
            <a:r>
              <a:rPr lang="nl-NL" sz="1600" dirty="0">
                <a:solidFill>
                  <a:schemeClr val="accent5">
                    <a:lumMod val="75000"/>
                  </a:schemeClr>
                </a:solidFill>
              </a:rPr>
              <a:t> een UUID.</a:t>
            </a:r>
          </a:p>
          <a:p>
            <a:pPr marL="285750" indent="-285750">
              <a:buFont typeface="Arial" panose="020B0604020202020204" pitchFamily="34" charset="0"/>
              <a:buChar char="•"/>
            </a:pPr>
            <a:endParaRPr lang="nl-NL" sz="1600" dirty="0">
              <a:solidFill>
                <a:schemeClr val="accent2">
                  <a:lumMod val="50000"/>
                </a:schemeClr>
              </a:solidFill>
            </a:endParaRPr>
          </a:p>
          <a:p>
            <a:pPr marL="285750" indent="-285750">
              <a:buFont typeface="Arial" panose="020B0604020202020204" pitchFamily="34" charset="0"/>
              <a:buChar char="•"/>
            </a:pPr>
            <a:r>
              <a:rPr lang="nl-NL" sz="1600" dirty="0">
                <a:solidFill>
                  <a:schemeClr val="accent2">
                    <a:lumMod val="50000"/>
                  </a:schemeClr>
                </a:solidFill>
              </a:rPr>
              <a:t>Opmerkingen/Voorstellen:</a:t>
            </a:r>
          </a:p>
          <a:p>
            <a:pPr marL="742950" lvl="1" indent="-285750">
              <a:buFont typeface="Arial" panose="020B0604020202020204" pitchFamily="34" charset="0"/>
              <a:buChar char="•"/>
            </a:pPr>
            <a:r>
              <a:rPr lang="nl-NL" sz="1600" dirty="0">
                <a:solidFill>
                  <a:schemeClr val="accent2">
                    <a:lumMod val="50000"/>
                  </a:schemeClr>
                </a:solidFill>
              </a:rPr>
              <a:t>Human </a:t>
            </a:r>
            <a:r>
              <a:rPr lang="nl-NL" sz="1600" dirty="0" err="1">
                <a:solidFill>
                  <a:schemeClr val="accent2">
                    <a:lumMod val="50000"/>
                  </a:schemeClr>
                </a:solidFill>
              </a:rPr>
              <a:t>readable</a:t>
            </a:r>
            <a:r>
              <a:rPr lang="nl-NL" sz="1600" dirty="0">
                <a:solidFill>
                  <a:schemeClr val="accent2">
                    <a:lumMod val="50000"/>
                  </a:schemeClr>
                </a:solidFill>
              </a:rPr>
              <a:t>. Dus ‘Amersfoort’ en niet een UUID/OIN.</a:t>
            </a:r>
          </a:p>
          <a:p>
            <a:pPr marL="742950" lvl="1" indent="-285750">
              <a:buFont typeface="Arial" panose="020B0604020202020204" pitchFamily="34" charset="0"/>
              <a:buChar char="•"/>
            </a:pPr>
            <a:r>
              <a:rPr lang="nl-NL" sz="1600" dirty="0">
                <a:solidFill>
                  <a:schemeClr val="accent2">
                    <a:lumMod val="50000"/>
                  </a:schemeClr>
                </a:solidFill>
              </a:rPr>
              <a:t>Juist wel een OIN.</a:t>
            </a:r>
          </a:p>
          <a:p>
            <a:pPr marL="742950" lvl="1" indent="-285750">
              <a:buFont typeface="Arial" panose="020B0604020202020204" pitchFamily="34" charset="0"/>
              <a:buChar char="•"/>
            </a:pPr>
            <a:r>
              <a:rPr lang="nl-NL" sz="1600" dirty="0">
                <a:solidFill>
                  <a:schemeClr val="accent2">
                    <a:lumMod val="50000"/>
                  </a:schemeClr>
                </a:solidFill>
              </a:rPr>
              <a:t>Geen </a:t>
            </a:r>
            <a:r>
              <a:rPr lang="nl-NL" sz="1600" dirty="0" err="1">
                <a:solidFill>
                  <a:schemeClr val="accent2">
                    <a:lumMod val="50000"/>
                  </a:schemeClr>
                </a:solidFill>
              </a:rPr>
              <a:t>URI’s</a:t>
            </a:r>
            <a:r>
              <a:rPr lang="nl-NL" sz="1600" dirty="0">
                <a:solidFill>
                  <a:schemeClr val="accent2">
                    <a:lumMod val="50000"/>
                  </a:schemeClr>
                </a:solidFill>
              </a:rPr>
              <a:t> die URL’s zijn naar domeinen die je niet beheert.</a:t>
            </a:r>
          </a:p>
        </p:txBody>
      </p:sp>
    </p:spTree>
    <p:extLst>
      <p:ext uri="{BB962C8B-B14F-4D97-AF65-F5344CB8AC3E}">
        <p14:creationId xmlns:p14="http://schemas.microsoft.com/office/powerpoint/2010/main" val="1727429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8" end="8"/>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10" end="1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xEl>
                                              <p:pRg st="13" end="13"/>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14" end="1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16" end="16"/>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xEl>
                                              <p:pRg st="17" end="17"/>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txEl>
                                              <p:pRg st="18" end="18"/>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
                                            <p:txEl>
                                              <p:pRg st="19" end="1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hthoek 4">
            <a:extLst>
              <a:ext uri="{FF2B5EF4-FFF2-40B4-BE49-F238E27FC236}">
                <a16:creationId xmlns:a16="http://schemas.microsoft.com/office/drawing/2014/main" id="{B280548D-7DE7-C146-A1ED-F1DFA123F3C4}"/>
              </a:ext>
            </a:extLst>
          </p:cNvPr>
          <p:cNvSpPr/>
          <p:nvPr/>
        </p:nvSpPr>
        <p:spPr>
          <a:xfrm>
            <a:off x="233757" y="698727"/>
            <a:ext cx="11680944" cy="5685376"/>
          </a:xfrm>
          <a:prstGeom prst="rect">
            <a:avLst/>
          </a:prstGeom>
          <a:solidFill>
            <a:schemeClr val="accent4">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nl-NL" sz="1600" b="1" dirty="0">
                <a:solidFill>
                  <a:schemeClr val="tx1"/>
                </a:solidFill>
              </a:rPr>
              <a:t>Vraagstuk rond </a:t>
            </a:r>
            <a:r>
              <a:rPr lang="nl-NL" sz="1600" b="1" dirty="0" err="1">
                <a:solidFill>
                  <a:schemeClr val="tx1"/>
                </a:solidFill>
              </a:rPr>
              <a:t>formatting</a:t>
            </a:r>
            <a:endParaRPr lang="nl-NL" sz="1600" b="1" dirty="0">
              <a:solidFill>
                <a:schemeClr val="tx1"/>
              </a:solidFill>
            </a:endParaRPr>
          </a:p>
          <a:p>
            <a:endParaRPr lang="nl-NL" sz="1600" dirty="0">
              <a:solidFill>
                <a:schemeClr val="tx1"/>
              </a:solidFill>
            </a:endParaRPr>
          </a:p>
          <a:p>
            <a:r>
              <a:rPr lang="nl-NL" sz="1600" dirty="0">
                <a:solidFill>
                  <a:schemeClr val="tx1"/>
                </a:solidFill>
              </a:rPr>
              <a:t>URN:</a:t>
            </a:r>
          </a:p>
          <a:p>
            <a:pPr marL="285750" indent="-285750">
              <a:buFont typeface="Arial" panose="020B0604020202020204" pitchFamily="34" charset="0"/>
              <a:buChar char="•"/>
            </a:pPr>
            <a:r>
              <a:rPr lang="nl-NL" sz="1600" dirty="0">
                <a:solidFill>
                  <a:schemeClr val="tx1"/>
                </a:solidFill>
                <a:hlinkClick r:id="rId2"/>
              </a:rPr>
              <a:t>https://en.wikipedia.org/wiki/Uniform_Resource_Name</a:t>
            </a:r>
            <a:endParaRPr lang="nl-NL" sz="1600" dirty="0">
              <a:solidFill>
                <a:schemeClr val="tx1"/>
              </a:solidFill>
            </a:endParaRPr>
          </a:p>
          <a:p>
            <a:pPr marL="285750" indent="-285750">
              <a:buFont typeface="Arial" panose="020B0604020202020204" pitchFamily="34" charset="0"/>
              <a:buChar char="•"/>
            </a:pPr>
            <a:r>
              <a:rPr lang="nl-NL" sz="1600" dirty="0">
                <a:solidFill>
                  <a:schemeClr val="tx1"/>
                </a:solidFill>
              </a:rPr>
              <a:t>Officieel alleen nog </a:t>
            </a:r>
            <a:r>
              <a:rPr lang="nl-NL" sz="1600" dirty="0" err="1">
                <a:solidFill>
                  <a:schemeClr val="tx1"/>
                </a:solidFill>
              </a:rPr>
              <a:t>URI’s</a:t>
            </a:r>
            <a:r>
              <a:rPr lang="nl-NL" sz="1600" dirty="0">
                <a:solidFill>
                  <a:schemeClr val="tx1"/>
                </a:solidFill>
              </a:rPr>
              <a:t>. Informeel ook nog URL’s en </a:t>
            </a:r>
            <a:r>
              <a:rPr lang="nl-NL" sz="1600" dirty="0" err="1">
                <a:solidFill>
                  <a:schemeClr val="tx1"/>
                </a:solidFill>
              </a:rPr>
              <a:t>URN’s</a:t>
            </a:r>
            <a:r>
              <a:rPr lang="nl-NL" sz="1600" dirty="0">
                <a:solidFill>
                  <a:schemeClr val="tx1"/>
                </a:solidFill>
              </a:rPr>
              <a:t>. </a:t>
            </a:r>
          </a:p>
          <a:p>
            <a:pPr marL="285750" indent="-285750">
              <a:buFont typeface="Arial" panose="020B0604020202020204" pitchFamily="34" charset="0"/>
              <a:buChar char="•"/>
            </a:pPr>
            <a:r>
              <a:rPr lang="nl-NL" sz="1600" dirty="0">
                <a:solidFill>
                  <a:schemeClr val="tx1"/>
                </a:solidFill>
              </a:rPr>
              <a:t>Verschil:</a:t>
            </a:r>
          </a:p>
          <a:p>
            <a:pPr marL="742950" lvl="1" indent="-285750">
              <a:buFont typeface="Arial" panose="020B0604020202020204" pitchFamily="34" charset="0"/>
              <a:buChar char="•"/>
            </a:pPr>
            <a:r>
              <a:rPr lang="nl-NL" sz="1600" dirty="0">
                <a:solidFill>
                  <a:schemeClr val="tx1"/>
                </a:solidFill>
              </a:rPr>
              <a:t>URL = Direct </a:t>
            </a:r>
            <a:r>
              <a:rPr lang="nl-NL" sz="1600" dirty="0" err="1">
                <a:solidFill>
                  <a:schemeClr val="tx1"/>
                </a:solidFill>
              </a:rPr>
              <a:t>location</a:t>
            </a:r>
            <a:r>
              <a:rPr lang="nl-NL" sz="1600" dirty="0">
                <a:solidFill>
                  <a:schemeClr val="tx1"/>
                </a:solidFill>
              </a:rPr>
              <a:t>. </a:t>
            </a:r>
            <a:r>
              <a:rPr lang="nl-NL" sz="1600" dirty="0" err="1">
                <a:solidFill>
                  <a:schemeClr val="tx1"/>
                </a:solidFill>
              </a:rPr>
              <a:t>Percieved</a:t>
            </a:r>
            <a:r>
              <a:rPr lang="nl-NL" sz="1600" dirty="0">
                <a:solidFill>
                  <a:schemeClr val="tx1"/>
                </a:solidFill>
              </a:rPr>
              <a:t> </a:t>
            </a:r>
            <a:r>
              <a:rPr lang="nl-NL" sz="1600" dirty="0" err="1">
                <a:solidFill>
                  <a:schemeClr val="tx1"/>
                </a:solidFill>
              </a:rPr>
              <a:t>to</a:t>
            </a:r>
            <a:r>
              <a:rPr lang="nl-NL" sz="1600" dirty="0">
                <a:solidFill>
                  <a:schemeClr val="tx1"/>
                </a:solidFill>
              </a:rPr>
              <a:t> </a:t>
            </a:r>
            <a:r>
              <a:rPr lang="nl-NL" sz="1600" dirty="0" err="1">
                <a:solidFill>
                  <a:schemeClr val="tx1"/>
                </a:solidFill>
              </a:rPr>
              <a:t>be</a:t>
            </a:r>
            <a:r>
              <a:rPr lang="nl-NL" sz="1600" dirty="0">
                <a:solidFill>
                  <a:schemeClr val="tx1"/>
                </a:solidFill>
              </a:rPr>
              <a:t> </a:t>
            </a:r>
            <a:r>
              <a:rPr lang="nl-NL" sz="1600" dirty="0" err="1">
                <a:solidFill>
                  <a:schemeClr val="tx1"/>
                </a:solidFill>
              </a:rPr>
              <a:t>less</a:t>
            </a:r>
            <a:r>
              <a:rPr lang="nl-NL" sz="1600" dirty="0">
                <a:solidFill>
                  <a:schemeClr val="tx1"/>
                </a:solidFill>
              </a:rPr>
              <a:t> </a:t>
            </a:r>
            <a:r>
              <a:rPr lang="nl-NL" sz="1600" dirty="0" err="1">
                <a:solidFill>
                  <a:schemeClr val="tx1"/>
                </a:solidFill>
              </a:rPr>
              <a:t>durable</a:t>
            </a:r>
            <a:r>
              <a:rPr lang="nl-NL" sz="1600" dirty="0">
                <a:solidFill>
                  <a:schemeClr val="tx1"/>
                </a:solidFill>
              </a:rPr>
              <a:t> over time.</a:t>
            </a:r>
          </a:p>
          <a:p>
            <a:pPr marL="742950" lvl="1" indent="-285750">
              <a:buFont typeface="Arial" panose="020B0604020202020204" pitchFamily="34" charset="0"/>
              <a:buChar char="•"/>
            </a:pPr>
            <a:r>
              <a:rPr lang="nl-NL" sz="1600" dirty="0">
                <a:solidFill>
                  <a:schemeClr val="tx1"/>
                </a:solidFill>
              </a:rPr>
              <a:t>URN = </a:t>
            </a:r>
            <a:r>
              <a:rPr lang="nl-NL" sz="1600" dirty="0" err="1">
                <a:solidFill>
                  <a:schemeClr val="tx1"/>
                </a:solidFill>
              </a:rPr>
              <a:t>Identification</a:t>
            </a:r>
            <a:r>
              <a:rPr lang="nl-NL" sz="1600" dirty="0">
                <a:solidFill>
                  <a:schemeClr val="tx1"/>
                </a:solidFill>
              </a:rPr>
              <a:t>. No (direct) </a:t>
            </a:r>
            <a:r>
              <a:rPr lang="nl-NL" sz="1600" dirty="0" err="1">
                <a:solidFill>
                  <a:schemeClr val="tx1"/>
                </a:solidFill>
              </a:rPr>
              <a:t>location</a:t>
            </a:r>
            <a:r>
              <a:rPr lang="nl-NL" sz="1600" dirty="0">
                <a:solidFill>
                  <a:schemeClr val="tx1"/>
                </a:solidFill>
              </a:rPr>
              <a:t>. </a:t>
            </a:r>
            <a:r>
              <a:rPr lang="nl-NL" sz="1600" dirty="0" err="1">
                <a:solidFill>
                  <a:schemeClr val="tx1"/>
                </a:solidFill>
              </a:rPr>
              <a:t>Percieved</a:t>
            </a:r>
            <a:r>
              <a:rPr lang="nl-NL" sz="1600" dirty="0">
                <a:solidFill>
                  <a:schemeClr val="tx1"/>
                </a:solidFill>
              </a:rPr>
              <a:t> </a:t>
            </a:r>
            <a:r>
              <a:rPr lang="nl-NL" sz="1600" dirty="0" err="1">
                <a:solidFill>
                  <a:schemeClr val="tx1"/>
                </a:solidFill>
              </a:rPr>
              <a:t>to</a:t>
            </a:r>
            <a:r>
              <a:rPr lang="nl-NL" sz="1600" dirty="0">
                <a:solidFill>
                  <a:schemeClr val="tx1"/>
                </a:solidFill>
              </a:rPr>
              <a:t> </a:t>
            </a:r>
            <a:r>
              <a:rPr lang="nl-NL" sz="1600" dirty="0" err="1">
                <a:solidFill>
                  <a:schemeClr val="tx1"/>
                </a:solidFill>
              </a:rPr>
              <a:t>be</a:t>
            </a:r>
            <a:r>
              <a:rPr lang="nl-NL" sz="1600" dirty="0">
                <a:solidFill>
                  <a:schemeClr val="tx1"/>
                </a:solidFill>
              </a:rPr>
              <a:t> more </a:t>
            </a:r>
            <a:r>
              <a:rPr lang="nl-NL" sz="1600" dirty="0" err="1">
                <a:solidFill>
                  <a:schemeClr val="tx1"/>
                </a:solidFill>
              </a:rPr>
              <a:t>durable</a:t>
            </a:r>
            <a:r>
              <a:rPr lang="nl-NL" sz="1600" dirty="0">
                <a:solidFill>
                  <a:schemeClr val="tx1"/>
                </a:solidFill>
              </a:rPr>
              <a:t> over time.	</a:t>
            </a:r>
          </a:p>
          <a:p>
            <a:pPr marL="285750" indent="-285750">
              <a:buFont typeface="Arial" panose="020B0604020202020204" pitchFamily="34" charset="0"/>
              <a:buChar char="•"/>
            </a:pPr>
            <a:r>
              <a:rPr lang="nl-NL" sz="1600" dirty="0">
                <a:solidFill>
                  <a:schemeClr val="tx1"/>
                </a:solidFill>
              </a:rPr>
              <a:t>A Uniform Resource Name (URN) is a Uniform Resource </a:t>
            </a:r>
            <a:r>
              <a:rPr lang="nl-NL" sz="1600" dirty="0" err="1">
                <a:solidFill>
                  <a:schemeClr val="tx1"/>
                </a:solidFill>
              </a:rPr>
              <a:t>Identifier</a:t>
            </a:r>
            <a:r>
              <a:rPr lang="nl-NL" sz="1600" dirty="0">
                <a:solidFill>
                  <a:schemeClr val="tx1"/>
                </a:solidFill>
              </a:rPr>
              <a:t> (URI) </a:t>
            </a:r>
            <a:r>
              <a:rPr lang="nl-NL" sz="1600" dirty="0" err="1">
                <a:solidFill>
                  <a:schemeClr val="tx1"/>
                </a:solidFill>
              </a:rPr>
              <a:t>that</a:t>
            </a:r>
            <a:r>
              <a:rPr lang="nl-NL" sz="1600" dirty="0">
                <a:solidFill>
                  <a:schemeClr val="tx1"/>
                </a:solidFill>
              </a:rPr>
              <a:t> </a:t>
            </a:r>
            <a:r>
              <a:rPr lang="nl-NL" sz="1600" dirty="0" err="1">
                <a:solidFill>
                  <a:schemeClr val="tx1"/>
                </a:solidFill>
              </a:rPr>
              <a:t>uses</a:t>
            </a:r>
            <a:r>
              <a:rPr lang="nl-NL" sz="1600" dirty="0">
                <a:solidFill>
                  <a:schemeClr val="tx1"/>
                </a:solidFill>
              </a:rPr>
              <a:t> </a:t>
            </a:r>
            <a:r>
              <a:rPr lang="nl-NL" sz="1600" dirty="0" err="1">
                <a:solidFill>
                  <a:schemeClr val="tx1"/>
                </a:solidFill>
              </a:rPr>
              <a:t>the</a:t>
            </a:r>
            <a:r>
              <a:rPr lang="nl-NL" sz="1600" dirty="0">
                <a:solidFill>
                  <a:schemeClr val="tx1"/>
                </a:solidFill>
              </a:rPr>
              <a:t> urn </a:t>
            </a:r>
            <a:r>
              <a:rPr lang="nl-NL" sz="1600" dirty="0" err="1">
                <a:solidFill>
                  <a:schemeClr val="tx1"/>
                </a:solidFill>
              </a:rPr>
              <a:t>scheme</a:t>
            </a:r>
            <a:r>
              <a:rPr lang="nl-NL" sz="1600" dirty="0">
                <a:solidFill>
                  <a:schemeClr val="tx1"/>
                </a:solidFill>
              </a:rPr>
              <a:t>. </a:t>
            </a:r>
            <a:r>
              <a:rPr lang="nl-NL" sz="1600" dirty="0" err="1">
                <a:solidFill>
                  <a:schemeClr val="tx1"/>
                </a:solidFill>
              </a:rPr>
              <a:t>URNs</a:t>
            </a:r>
            <a:r>
              <a:rPr lang="nl-NL" sz="1600" dirty="0">
                <a:solidFill>
                  <a:schemeClr val="tx1"/>
                </a:solidFill>
              </a:rPr>
              <a:t> are </a:t>
            </a:r>
            <a:r>
              <a:rPr lang="nl-NL" sz="1600" dirty="0" err="1">
                <a:solidFill>
                  <a:schemeClr val="tx1"/>
                </a:solidFill>
              </a:rPr>
              <a:t>globally</a:t>
            </a:r>
            <a:r>
              <a:rPr lang="nl-NL" sz="1600" dirty="0">
                <a:solidFill>
                  <a:schemeClr val="tx1"/>
                </a:solidFill>
              </a:rPr>
              <a:t> </a:t>
            </a:r>
            <a:r>
              <a:rPr lang="nl-NL" sz="1600" dirty="0" err="1">
                <a:solidFill>
                  <a:schemeClr val="tx1"/>
                </a:solidFill>
              </a:rPr>
              <a:t>unique</a:t>
            </a:r>
            <a:r>
              <a:rPr lang="nl-NL" sz="1600" dirty="0">
                <a:solidFill>
                  <a:schemeClr val="tx1"/>
                </a:solidFill>
              </a:rPr>
              <a:t> persistent </a:t>
            </a:r>
            <a:r>
              <a:rPr lang="nl-NL" sz="1600" dirty="0" err="1">
                <a:solidFill>
                  <a:schemeClr val="tx1"/>
                </a:solidFill>
              </a:rPr>
              <a:t>identifiers</a:t>
            </a:r>
            <a:r>
              <a:rPr lang="nl-NL" sz="1600" dirty="0">
                <a:solidFill>
                  <a:schemeClr val="tx1"/>
                </a:solidFill>
              </a:rPr>
              <a:t> </a:t>
            </a:r>
            <a:r>
              <a:rPr lang="nl-NL" sz="1600" dirty="0" err="1">
                <a:solidFill>
                  <a:schemeClr val="tx1"/>
                </a:solidFill>
              </a:rPr>
              <a:t>assigned</a:t>
            </a:r>
            <a:r>
              <a:rPr lang="nl-NL" sz="1600" dirty="0">
                <a:solidFill>
                  <a:schemeClr val="tx1"/>
                </a:solidFill>
              </a:rPr>
              <a:t> </a:t>
            </a:r>
            <a:r>
              <a:rPr lang="nl-NL" sz="1600" dirty="0" err="1">
                <a:solidFill>
                  <a:schemeClr val="tx1"/>
                </a:solidFill>
              </a:rPr>
              <a:t>within</a:t>
            </a:r>
            <a:r>
              <a:rPr lang="nl-NL" sz="1600" dirty="0">
                <a:solidFill>
                  <a:schemeClr val="tx1"/>
                </a:solidFill>
              </a:rPr>
              <a:t> </a:t>
            </a:r>
            <a:r>
              <a:rPr lang="nl-NL" sz="1600" dirty="0" err="1">
                <a:solidFill>
                  <a:schemeClr val="tx1"/>
                </a:solidFill>
              </a:rPr>
              <a:t>defined</a:t>
            </a:r>
            <a:r>
              <a:rPr lang="nl-NL" sz="1600" dirty="0">
                <a:solidFill>
                  <a:schemeClr val="tx1"/>
                </a:solidFill>
              </a:rPr>
              <a:t> </a:t>
            </a:r>
            <a:r>
              <a:rPr lang="nl-NL" sz="1600" dirty="0" err="1">
                <a:solidFill>
                  <a:schemeClr val="tx1"/>
                </a:solidFill>
              </a:rPr>
              <a:t>namespaces</a:t>
            </a:r>
            <a:r>
              <a:rPr lang="nl-NL" sz="1600" dirty="0">
                <a:solidFill>
                  <a:schemeClr val="tx1"/>
                </a:solidFill>
              </a:rPr>
              <a:t> </a:t>
            </a:r>
            <a:r>
              <a:rPr lang="nl-NL" sz="1600" dirty="0" err="1">
                <a:solidFill>
                  <a:schemeClr val="tx1"/>
                </a:solidFill>
              </a:rPr>
              <a:t>so</a:t>
            </a:r>
            <a:r>
              <a:rPr lang="nl-NL" sz="1600" dirty="0">
                <a:solidFill>
                  <a:schemeClr val="tx1"/>
                </a:solidFill>
              </a:rPr>
              <a:t> </a:t>
            </a:r>
            <a:r>
              <a:rPr lang="nl-NL" sz="1600" dirty="0" err="1">
                <a:solidFill>
                  <a:schemeClr val="tx1"/>
                </a:solidFill>
              </a:rPr>
              <a:t>they</a:t>
            </a:r>
            <a:r>
              <a:rPr lang="nl-NL" sz="1600" dirty="0">
                <a:solidFill>
                  <a:schemeClr val="tx1"/>
                </a:solidFill>
              </a:rPr>
              <a:t> </a:t>
            </a:r>
            <a:r>
              <a:rPr lang="nl-NL" sz="1600" dirty="0" err="1">
                <a:solidFill>
                  <a:schemeClr val="tx1"/>
                </a:solidFill>
              </a:rPr>
              <a:t>will</a:t>
            </a:r>
            <a:r>
              <a:rPr lang="nl-NL" sz="1600" dirty="0">
                <a:solidFill>
                  <a:schemeClr val="tx1"/>
                </a:solidFill>
              </a:rPr>
              <a:t> </a:t>
            </a:r>
            <a:r>
              <a:rPr lang="nl-NL" sz="1600" dirty="0" err="1">
                <a:solidFill>
                  <a:schemeClr val="tx1"/>
                </a:solidFill>
              </a:rPr>
              <a:t>be</a:t>
            </a:r>
            <a:r>
              <a:rPr lang="nl-NL" sz="1600" dirty="0">
                <a:solidFill>
                  <a:schemeClr val="tx1"/>
                </a:solidFill>
              </a:rPr>
              <a:t> </a:t>
            </a:r>
            <a:r>
              <a:rPr lang="nl-NL" sz="1600" dirty="0" err="1">
                <a:solidFill>
                  <a:schemeClr val="tx1"/>
                </a:solidFill>
              </a:rPr>
              <a:t>available</a:t>
            </a:r>
            <a:r>
              <a:rPr lang="nl-NL" sz="1600" dirty="0">
                <a:solidFill>
                  <a:schemeClr val="tx1"/>
                </a:solidFill>
              </a:rPr>
              <a:t> </a:t>
            </a:r>
            <a:r>
              <a:rPr lang="nl-NL" sz="1600" dirty="0" err="1">
                <a:solidFill>
                  <a:schemeClr val="tx1"/>
                </a:solidFill>
              </a:rPr>
              <a:t>for</a:t>
            </a:r>
            <a:r>
              <a:rPr lang="nl-NL" sz="1600" dirty="0">
                <a:solidFill>
                  <a:schemeClr val="tx1"/>
                </a:solidFill>
              </a:rPr>
              <a:t> a long </a:t>
            </a:r>
            <a:r>
              <a:rPr lang="nl-NL" sz="1600" dirty="0" err="1">
                <a:solidFill>
                  <a:schemeClr val="tx1"/>
                </a:solidFill>
              </a:rPr>
              <a:t>period</a:t>
            </a:r>
            <a:r>
              <a:rPr lang="nl-NL" sz="1600" dirty="0">
                <a:solidFill>
                  <a:schemeClr val="tx1"/>
                </a:solidFill>
              </a:rPr>
              <a:t> of time, even </a:t>
            </a:r>
            <a:r>
              <a:rPr lang="nl-NL" sz="1600" dirty="0" err="1">
                <a:solidFill>
                  <a:schemeClr val="tx1"/>
                </a:solidFill>
              </a:rPr>
              <a:t>after</a:t>
            </a:r>
            <a:r>
              <a:rPr lang="nl-NL" sz="1600" dirty="0">
                <a:solidFill>
                  <a:schemeClr val="tx1"/>
                </a:solidFill>
              </a:rPr>
              <a:t> </a:t>
            </a:r>
            <a:r>
              <a:rPr lang="nl-NL" sz="1600" dirty="0" err="1">
                <a:solidFill>
                  <a:schemeClr val="tx1"/>
                </a:solidFill>
              </a:rPr>
              <a:t>the</a:t>
            </a:r>
            <a:r>
              <a:rPr lang="nl-NL" sz="1600" dirty="0">
                <a:solidFill>
                  <a:schemeClr val="tx1"/>
                </a:solidFill>
              </a:rPr>
              <a:t> resource </a:t>
            </a:r>
            <a:r>
              <a:rPr lang="nl-NL" sz="1600" dirty="0" err="1">
                <a:solidFill>
                  <a:schemeClr val="tx1"/>
                </a:solidFill>
              </a:rPr>
              <a:t>which</a:t>
            </a:r>
            <a:r>
              <a:rPr lang="nl-NL" sz="1600" dirty="0">
                <a:solidFill>
                  <a:schemeClr val="tx1"/>
                </a:solidFill>
              </a:rPr>
              <a:t> </a:t>
            </a:r>
            <a:r>
              <a:rPr lang="nl-NL" sz="1600" dirty="0" err="1">
                <a:solidFill>
                  <a:schemeClr val="tx1"/>
                </a:solidFill>
              </a:rPr>
              <a:t>they</a:t>
            </a:r>
            <a:r>
              <a:rPr lang="nl-NL" sz="1600" dirty="0">
                <a:solidFill>
                  <a:schemeClr val="tx1"/>
                </a:solidFill>
              </a:rPr>
              <a:t> </a:t>
            </a:r>
            <a:r>
              <a:rPr lang="nl-NL" sz="1600" dirty="0" err="1">
                <a:solidFill>
                  <a:schemeClr val="tx1"/>
                </a:solidFill>
              </a:rPr>
              <a:t>identify</a:t>
            </a:r>
            <a:r>
              <a:rPr lang="nl-NL" sz="1600" dirty="0">
                <a:solidFill>
                  <a:schemeClr val="tx1"/>
                </a:solidFill>
              </a:rPr>
              <a:t> </a:t>
            </a:r>
            <a:r>
              <a:rPr lang="nl-NL" sz="1600" dirty="0" err="1">
                <a:solidFill>
                  <a:schemeClr val="tx1"/>
                </a:solidFill>
              </a:rPr>
              <a:t>ceases</a:t>
            </a:r>
            <a:r>
              <a:rPr lang="nl-NL" sz="1600" dirty="0">
                <a:solidFill>
                  <a:schemeClr val="tx1"/>
                </a:solidFill>
              </a:rPr>
              <a:t> </a:t>
            </a:r>
            <a:r>
              <a:rPr lang="nl-NL" sz="1600" dirty="0" err="1">
                <a:solidFill>
                  <a:schemeClr val="tx1"/>
                </a:solidFill>
              </a:rPr>
              <a:t>to</a:t>
            </a:r>
            <a:r>
              <a:rPr lang="nl-NL" sz="1600" dirty="0">
                <a:solidFill>
                  <a:schemeClr val="tx1"/>
                </a:solidFill>
              </a:rPr>
              <a:t> </a:t>
            </a:r>
            <a:r>
              <a:rPr lang="nl-NL" sz="1600" dirty="0" err="1">
                <a:solidFill>
                  <a:schemeClr val="tx1"/>
                </a:solidFill>
              </a:rPr>
              <a:t>exist</a:t>
            </a:r>
            <a:r>
              <a:rPr lang="nl-NL" sz="1600" dirty="0">
                <a:solidFill>
                  <a:schemeClr val="tx1"/>
                </a:solidFill>
              </a:rPr>
              <a:t> or </a:t>
            </a:r>
            <a:r>
              <a:rPr lang="nl-NL" sz="1600" dirty="0" err="1">
                <a:solidFill>
                  <a:schemeClr val="tx1"/>
                </a:solidFill>
              </a:rPr>
              <a:t>becomes</a:t>
            </a:r>
            <a:r>
              <a:rPr lang="nl-NL" sz="1600" dirty="0">
                <a:solidFill>
                  <a:schemeClr val="tx1"/>
                </a:solidFill>
              </a:rPr>
              <a:t> </a:t>
            </a:r>
            <a:r>
              <a:rPr lang="nl-NL" sz="1600" dirty="0" err="1">
                <a:solidFill>
                  <a:schemeClr val="tx1"/>
                </a:solidFill>
              </a:rPr>
              <a:t>unavailable</a:t>
            </a:r>
            <a:r>
              <a:rPr lang="nl-NL" sz="1600" dirty="0">
                <a:solidFill>
                  <a:schemeClr val="tx1"/>
                </a:solidFill>
              </a:rPr>
              <a:t>.[1] </a:t>
            </a:r>
            <a:r>
              <a:rPr lang="nl-NL" sz="1600" dirty="0" err="1">
                <a:solidFill>
                  <a:schemeClr val="tx1"/>
                </a:solidFill>
              </a:rPr>
              <a:t>URNs</a:t>
            </a:r>
            <a:r>
              <a:rPr lang="nl-NL" sz="1600" dirty="0">
                <a:solidFill>
                  <a:schemeClr val="tx1"/>
                </a:solidFill>
              </a:rPr>
              <a:t> </a:t>
            </a:r>
            <a:r>
              <a:rPr lang="nl-NL" sz="1600" dirty="0" err="1">
                <a:solidFill>
                  <a:schemeClr val="tx1"/>
                </a:solidFill>
              </a:rPr>
              <a:t>cannot</a:t>
            </a:r>
            <a:r>
              <a:rPr lang="nl-NL" sz="1600" dirty="0">
                <a:solidFill>
                  <a:schemeClr val="tx1"/>
                </a:solidFill>
              </a:rPr>
              <a:t> </a:t>
            </a:r>
            <a:r>
              <a:rPr lang="nl-NL" sz="1600" dirty="0" err="1">
                <a:solidFill>
                  <a:schemeClr val="tx1"/>
                </a:solidFill>
              </a:rPr>
              <a:t>be</a:t>
            </a:r>
            <a:r>
              <a:rPr lang="nl-NL" sz="1600" dirty="0">
                <a:solidFill>
                  <a:schemeClr val="tx1"/>
                </a:solidFill>
              </a:rPr>
              <a:t> </a:t>
            </a:r>
            <a:r>
              <a:rPr lang="nl-NL" sz="1600" dirty="0" err="1">
                <a:solidFill>
                  <a:schemeClr val="tx1"/>
                </a:solidFill>
              </a:rPr>
              <a:t>used</a:t>
            </a:r>
            <a:r>
              <a:rPr lang="nl-NL" sz="1600" dirty="0">
                <a:solidFill>
                  <a:schemeClr val="tx1"/>
                </a:solidFill>
              </a:rPr>
              <a:t> </a:t>
            </a:r>
            <a:r>
              <a:rPr lang="nl-NL" sz="1600" dirty="0" err="1">
                <a:solidFill>
                  <a:schemeClr val="tx1"/>
                </a:solidFill>
              </a:rPr>
              <a:t>to</a:t>
            </a:r>
            <a:r>
              <a:rPr lang="nl-NL" sz="1600" dirty="0">
                <a:solidFill>
                  <a:schemeClr val="tx1"/>
                </a:solidFill>
              </a:rPr>
              <a:t> </a:t>
            </a:r>
            <a:r>
              <a:rPr lang="nl-NL" sz="1600" dirty="0" err="1">
                <a:solidFill>
                  <a:schemeClr val="tx1"/>
                </a:solidFill>
              </a:rPr>
              <a:t>directly</a:t>
            </a:r>
            <a:r>
              <a:rPr lang="nl-NL" sz="1600" dirty="0">
                <a:solidFill>
                  <a:schemeClr val="tx1"/>
                </a:solidFill>
              </a:rPr>
              <a:t> </a:t>
            </a:r>
            <a:r>
              <a:rPr lang="nl-NL" sz="1600" dirty="0" err="1">
                <a:solidFill>
                  <a:schemeClr val="tx1"/>
                </a:solidFill>
              </a:rPr>
              <a:t>locate</a:t>
            </a:r>
            <a:r>
              <a:rPr lang="nl-NL" sz="1600" dirty="0">
                <a:solidFill>
                  <a:schemeClr val="tx1"/>
                </a:solidFill>
              </a:rPr>
              <a:t> </a:t>
            </a:r>
            <a:r>
              <a:rPr lang="nl-NL" sz="1600" dirty="0" err="1">
                <a:solidFill>
                  <a:schemeClr val="tx1"/>
                </a:solidFill>
              </a:rPr>
              <a:t>an</a:t>
            </a:r>
            <a:r>
              <a:rPr lang="nl-NL" sz="1600" dirty="0">
                <a:solidFill>
                  <a:schemeClr val="tx1"/>
                </a:solidFill>
              </a:rPr>
              <a:t> item </a:t>
            </a:r>
            <a:r>
              <a:rPr lang="nl-NL" sz="1600" dirty="0" err="1">
                <a:solidFill>
                  <a:schemeClr val="tx1"/>
                </a:solidFill>
              </a:rPr>
              <a:t>and</a:t>
            </a:r>
            <a:r>
              <a:rPr lang="nl-NL" sz="1600" dirty="0">
                <a:solidFill>
                  <a:schemeClr val="tx1"/>
                </a:solidFill>
              </a:rPr>
              <a:t> </a:t>
            </a:r>
            <a:r>
              <a:rPr lang="nl-NL" sz="1600" dirty="0" err="1">
                <a:solidFill>
                  <a:schemeClr val="tx1"/>
                </a:solidFill>
              </a:rPr>
              <a:t>need</a:t>
            </a:r>
            <a:r>
              <a:rPr lang="nl-NL" sz="1600" dirty="0">
                <a:solidFill>
                  <a:schemeClr val="tx1"/>
                </a:solidFill>
              </a:rPr>
              <a:t> </a:t>
            </a:r>
            <a:r>
              <a:rPr lang="nl-NL" sz="1600" dirty="0" err="1">
                <a:solidFill>
                  <a:schemeClr val="tx1"/>
                </a:solidFill>
              </a:rPr>
              <a:t>not</a:t>
            </a:r>
            <a:r>
              <a:rPr lang="nl-NL" sz="1600" dirty="0">
                <a:solidFill>
                  <a:schemeClr val="tx1"/>
                </a:solidFill>
              </a:rPr>
              <a:t> </a:t>
            </a:r>
            <a:r>
              <a:rPr lang="nl-NL" sz="1600" dirty="0" err="1">
                <a:solidFill>
                  <a:schemeClr val="tx1"/>
                </a:solidFill>
              </a:rPr>
              <a:t>be</a:t>
            </a:r>
            <a:r>
              <a:rPr lang="nl-NL" sz="1600" dirty="0">
                <a:solidFill>
                  <a:schemeClr val="tx1"/>
                </a:solidFill>
              </a:rPr>
              <a:t> </a:t>
            </a:r>
            <a:r>
              <a:rPr lang="nl-NL" sz="1600" dirty="0" err="1">
                <a:solidFill>
                  <a:schemeClr val="tx1"/>
                </a:solidFill>
              </a:rPr>
              <a:t>resolvable</a:t>
            </a:r>
            <a:r>
              <a:rPr lang="nl-NL" sz="1600" dirty="0">
                <a:solidFill>
                  <a:schemeClr val="tx1"/>
                </a:solidFill>
              </a:rPr>
              <a:t>, as </a:t>
            </a:r>
            <a:r>
              <a:rPr lang="nl-NL" sz="1600" dirty="0" err="1">
                <a:solidFill>
                  <a:schemeClr val="tx1"/>
                </a:solidFill>
              </a:rPr>
              <a:t>they</a:t>
            </a:r>
            <a:r>
              <a:rPr lang="nl-NL" sz="1600" dirty="0">
                <a:solidFill>
                  <a:schemeClr val="tx1"/>
                </a:solidFill>
              </a:rPr>
              <a:t> are </a:t>
            </a:r>
            <a:r>
              <a:rPr lang="nl-NL" sz="1600" dirty="0" err="1">
                <a:solidFill>
                  <a:schemeClr val="tx1"/>
                </a:solidFill>
              </a:rPr>
              <a:t>simply</a:t>
            </a:r>
            <a:r>
              <a:rPr lang="nl-NL" sz="1600" dirty="0">
                <a:solidFill>
                  <a:schemeClr val="tx1"/>
                </a:solidFill>
              </a:rPr>
              <a:t> templates </a:t>
            </a:r>
            <a:r>
              <a:rPr lang="nl-NL" sz="1600" dirty="0" err="1">
                <a:solidFill>
                  <a:schemeClr val="tx1"/>
                </a:solidFill>
              </a:rPr>
              <a:t>that</a:t>
            </a:r>
            <a:r>
              <a:rPr lang="nl-NL" sz="1600" dirty="0">
                <a:solidFill>
                  <a:schemeClr val="tx1"/>
                </a:solidFill>
              </a:rPr>
              <a:t> </a:t>
            </a:r>
            <a:r>
              <a:rPr lang="nl-NL" sz="1600" dirty="0" err="1">
                <a:solidFill>
                  <a:schemeClr val="tx1"/>
                </a:solidFill>
              </a:rPr>
              <a:t>another</a:t>
            </a:r>
            <a:r>
              <a:rPr lang="nl-NL" sz="1600" dirty="0">
                <a:solidFill>
                  <a:schemeClr val="tx1"/>
                </a:solidFill>
              </a:rPr>
              <a:t> </a:t>
            </a:r>
            <a:r>
              <a:rPr lang="nl-NL" sz="1600" dirty="0" err="1">
                <a:solidFill>
                  <a:schemeClr val="tx1"/>
                </a:solidFill>
              </a:rPr>
              <a:t>parser</a:t>
            </a:r>
            <a:r>
              <a:rPr lang="nl-NL" sz="1600" dirty="0">
                <a:solidFill>
                  <a:schemeClr val="tx1"/>
                </a:solidFill>
              </a:rPr>
              <a:t> </a:t>
            </a:r>
            <a:r>
              <a:rPr lang="nl-NL" sz="1600" dirty="0" err="1">
                <a:solidFill>
                  <a:schemeClr val="tx1"/>
                </a:solidFill>
              </a:rPr>
              <a:t>may</a:t>
            </a:r>
            <a:r>
              <a:rPr lang="nl-NL" sz="1600" dirty="0">
                <a:solidFill>
                  <a:schemeClr val="tx1"/>
                </a:solidFill>
              </a:rPr>
              <a:t> </a:t>
            </a:r>
            <a:r>
              <a:rPr lang="nl-NL" sz="1600" dirty="0" err="1">
                <a:solidFill>
                  <a:schemeClr val="tx1"/>
                </a:solidFill>
              </a:rPr>
              <a:t>use</a:t>
            </a:r>
            <a:r>
              <a:rPr lang="nl-NL" sz="1600" dirty="0">
                <a:solidFill>
                  <a:schemeClr val="tx1"/>
                </a:solidFill>
              </a:rPr>
              <a:t> </a:t>
            </a:r>
            <a:r>
              <a:rPr lang="nl-NL" sz="1600" dirty="0" err="1">
                <a:solidFill>
                  <a:schemeClr val="tx1"/>
                </a:solidFill>
              </a:rPr>
              <a:t>to</a:t>
            </a:r>
            <a:r>
              <a:rPr lang="nl-NL" sz="1600" dirty="0">
                <a:solidFill>
                  <a:schemeClr val="tx1"/>
                </a:solidFill>
              </a:rPr>
              <a:t> </a:t>
            </a:r>
            <a:r>
              <a:rPr lang="nl-NL" sz="1600" dirty="0" err="1">
                <a:solidFill>
                  <a:schemeClr val="tx1"/>
                </a:solidFill>
              </a:rPr>
              <a:t>find</a:t>
            </a:r>
            <a:r>
              <a:rPr lang="nl-NL" sz="1600" dirty="0">
                <a:solidFill>
                  <a:schemeClr val="tx1"/>
                </a:solidFill>
              </a:rPr>
              <a:t> </a:t>
            </a:r>
            <a:r>
              <a:rPr lang="nl-NL" sz="1600" dirty="0" err="1">
                <a:solidFill>
                  <a:schemeClr val="tx1"/>
                </a:solidFill>
              </a:rPr>
              <a:t>an</a:t>
            </a:r>
            <a:r>
              <a:rPr lang="nl-NL" sz="1600" dirty="0">
                <a:solidFill>
                  <a:schemeClr val="tx1"/>
                </a:solidFill>
              </a:rPr>
              <a:t> item. </a:t>
            </a:r>
          </a:p>
          <a:p>
            <a:pPr marL="285750" indent="-285750">
              <a:buFont typeface="Arial" panose="020B0604020202020204" pitchFamily="34" charset="0"/>
              <a:buChar char="•"/>
            </a:pPr>
            <a:endParaRPr lang="nl-NL" sz="1600" dirty="0">
              <a:solidFill>
                <a:schemeClr val="tx1"/>
              </a:solidFill>
            </a:endParaRPr>
          </a:p>
          <a:p>
            <a:pPr marL="285750" indent="-285750">
              <a:buFont typeface="Arial" panose="020B0604020202020204" pitchFamily="34" charset="0"/>
              <a:buChar char="•"/>
            </a:pPr>
            <a:r>
              <a:rPr lang="nl-NL" sz="1600" dirty="0">
                <a:solidFill>
                  <a:schemeClr val="tx1"/>
                </a:solidFill>
              </a:rPr>
              <a:t>Ons doel is identificatie en niet een directe referentie.</a:t>
            </a:r>
          </a:p>
          <a:p>
            <a:pPr marL="285750" indent="-285750">
              <a:buFont typeface="Arial" panose="020B0604020202020204" pitchFamily="34" charset="0"/>
              <a:buChar char="•"/>
            </a:pPr>
            <a:r>
              <a:rPr lang="nl-NL" sz="1600" dirty="0">
                <a:solidFill>
                  <a:schemeClr val="tx1"/>
                </a:solidFill>
              </a:rPr>
              <a:t>Keuze voor URN ligt dan voor de hand.</a:t>
            </a:r>
          </a:p>
          <a:p>
            <a:pPr marL="285750" indent="-285750">
              <a:buFont typeface="Arial" panose="020B0604020202020204" pitchFamily="34" charset="0"/>
              <a:buChar char="•"/>
            </a:pPr>
            <a:r>
              <a:rPr lang="nl-NL" sz="1600" dirty="0">
                <a:solidFill>
                  <a:schemeClr val="tx1"/>
                </a:solidFill>
              </a:rPr>
              <a:t>Dit zou bijvoorbeeld kunnen leiden tot:</a:t>
            </a:r>
          </a:p>
          <a:p>
            <a:r>
              <a:rPr lang="nl-NL" sz="1600" dirty="0">
                <a:solidFill>
                  <a:schemeClr val="tx1"/>
                </a:solidFill>
              </a:rPr>
              <a:t>	</a:t>
            </a:r>
            <a:r>
              <a:rPr lang="nl-NL" sz="1600" dirty="0" err="1">
                <a:solidFill>
                  <a:schemeClr val="tx1"/>
                </a:solidFill>
              </a:rPr>
              <a:t>urn:nl-overheid:gemeente-amersfoort</a:t>
            </a:r>
            <a:r>
              <a:rPr lang="nl-NL" sz="1600" dirty="0">
                <a:solidFill>
                  <a:schemeClr val="tx1"/>
                </a:solidFill>
              </a:rPr>
              <a:t>		Human </a:t>
            </a:r>
            <a:r>
              <a:rPr lang="nl-NL" sz="1600" dirty="0" err="1">
                <a:solidFill>
                  <a:schemeClr val="tx1"/>
                </a:solidFill>
              </a:rPr>
              <a:t>readable</a:t>
            </a:r>
            <a:endParaRPr lang="nl-NL" sz="1600" dirty="0">
              <a:solidFill>
                <a:schemeClr val="tx1"/>
              </a:solidFill>
            </a:endParaRPr>
          </a:p>
          <a:p>
            <a:r>
              <a:rPr lang="nl-NL" sz="1600" dirty="0">
                <a:solidFill>
                  <a:schemeClr val="tx1"/>
                </a:solidFill>
              </a:rPr>
              <a:t>	urn:oin:0000009912345678000	</a:t>
            </a:r>
          </a:p>
          <a:p>
            <a:endParaRPr lang="nl-NL" sz="1600" dirty="0">
              <a:solidFill>
                <a:schemeClr val="tx1"/>
              </a:solidFill>
            </a:endParaRPr>
          </a:p>
          <a:p>
            <a:pPr marL="285750" indent="-285750">
              <a:buFont typeface="Arial" panose="020B0604020202020204" pitchFamily="34" charset="0"/>
              <a:buChar char="•"/>
            </a:pPr>
            <a:r>
              <a:rPr lang="nl-NL" sz="1600" dirty="0">
                <a:solidFill>
                  <a:schemeClr val="tx1"/>
                </a:solidFill>
              </a:rPr>
              <a:t>Maar de NID (</a:t>
            </a:r>
            <a:r>
              <a:rPr lang="nl-NL" sz="1600" dirty="0" err="1">
                <a:solidFill>
                  <a:schemeClr val="tx1"/>
                </a:solidFill>
              </a:rPr>
              <a:t>Namespace</a:t>
            </a:r>
            <a:r>
              <a:rPr lang="nl-NL" sz="1600" dirty="0">
                <a:solidFill>
                  <a:schemeClr val="tx1"/>
                </a:solidFill>
              </a:rPr>
              <a:t> </a:t>
            </a:r>
            <a:r>
              <a:rPr lang="nl-NL" sz="1600" dirty="0" err="1">
                <a:solidFill>
                  <a:schemeClr val="tx1"/>
                </a:solidFill>
              </a:rPr>
              <a:t>Identifier</a:t>
            </a:r>
            <a:r>
              <a:rPr lang="nl-NL" sz="1600" dirty="0">
                <a:solidFill>
                  <a:schemeClr val="tx1"/>
                </a:solidFill>
              </a:rPr>
              <a:t>) dus ‘nl-overheid’ of ‘OIN’ MOET geregistreerd worden bij IANA.</a:t>
            </a:r>
          </a:p>
          <a:p>
            <a:r>
              <a:rPr lang="nl-NL" sz="1600" dirty="0">
                <a:solidFill>
                  <a:schemeClr val="tx1"/>
                </a:solidFill>
              </a:rPr>
              <a:t>	</a:t>
            </a:r>
            <a:r>
              <a:rPr lang="nl-NL" sz="1600" dirty="0">
                <a:solidFill>
                  <a:schemeClr val="tx1"/>
                </a:solidFill>
                <a:hlinkClick r:id="rId3"/>
              </a:rPr>
              <a:t>https://www.iana.org/assignments/urn-namespaces/urn-namespaces.xhtml</a:t>
            </a:r>
            <a:endParaRPr lang="nl-NL" sz="1600" dirty="0">
              <a:solidFill>
                <a:schemeClr val="tx1"/>
              </a:solidFill>
            </a:endParaRPr>
          </a:p>
          <a:p>
            <a:endParaRPr lang="nl-NL" sz="1600" dirty="0">
              <a:solidFill>
                <a:schemeClr val="tx1"/>
              </a:solidFill>
            </a:endParaRPr>
          </a:p>
          <a:p>
            <a:r>
              <a:rPr lang="nl-NL" sz="1600" dirty="0">
                <a:solidFill>
                  <a:schemeClr val="tx1"/>
                </a:solidFill>
              </a:rPr>
              <a:t>…</a:t>
            </a:r>
          </a:p>
          <a:p>
            <a:endParaRPr lang="nl-NL" sz="1600" dirty="0">
              <a:solidFill>
                <a:schemeClr val="tx1"/>
              </a:solidFill>
            </a:endParaRPr>
          </a:p>
          <a:p>
            <a:endParaRPr lang="nl-NL" sz="1600" dirty="0">
              <a:solidFill>
                <a:schemeClr val="tx1"/>
              </a:solidFill>
            </a:endParaRPr>
          </a:p>
        </p:txBody>
      </p:sp>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dirty="0"/>
              <a:t>source</a:t>
            </a:r>
          </a:p>
        </p:txBody>
      </p:sp>
    </p:spTree>
    <p:extLst>
      <p:ext uri="{BB962C8B-B14F-4D97-AF65-F5344CB8AC3E}">
        <p14:creationId xmlns:p14="http://schemas.microsoft.com/office/powerpoint/2010/main" val="342051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7">
                                            <p:txEl>
                                              <p:pRg st="14" end="1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7">
                                            <p:txEl>
                                              <p:pRg st="16" end="16"/>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7">
                                            <p:txEl>
                                              <p:pRg st="17" end="17"/>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
                                            <p:txEl>
                                              <p:pRg st="19" end="1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hthoek 4">
            <a:extLst>
              <a:ext uri="{FF2B5EF4-FFF2-40B4-BE49-F238E27FC236}">
                <a16:creationId xmlns:a16="http://schemas.microsoft.com/office/drawing/2014/main" id="{B280548D-7DE7-C146-A1ED-F1DFA123F3C4}"/>
              </a:ext>
            </a:extLst>
          </p:cNvPr>
          <p:cNvSpPr/>
          <p:nvPr/>
        </p:nvSpPr>
        <p:spPr>
          <a:xfrm>
            <a:off x="233757" y="698727"/>
            <a:ext cx="11680944" cy="5685376"/>
          </a:xfrm>
          <a:prstGeom prst="rect">
            <a:avLst/>
          </a:prstGeom>
          <a:solidFill>
            <a:schemeClr val="accent4">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nl-NL" sz="1600" b="1" dirty="0">
                <a:solidFill>
                  <a:schemeClr val="tx1"/>
                </a:solidFill>
              </a:rPr>
              <a:t>Vraagstuk rond </a:t>
            </a:r>
            <a:r>
              <a:rPr lang="nl-NL" sz="1600" b="1" dirty="0" err="1">
                <a:solidFill>
                  <a:schemeClr val="tx1"/>
                </a:solidFill>
              </a:rPr>
              <a:t>formatting</a:t>
            </a:r>
            <a:endParaRPr lang="nl-NL" sz="1600" b="1" dirty="0">
              <a:solidFill>
                <a:schemeClr val="tx1"/>
              </a:solidFill>
            </a:endParaRPr>
          </a:p>
          <a:p>
            <a:endParaRPr lang="nl-NL" sz="1600" dirty="0">
              <a:solidFill>
                <a:schemeClr val="tx1"/>
              </a:solidFill>
            </a:endParaRPr>
          </a:p>
          <a:p>
            <a:r>
              <a:rPr lang="nl-NL" sz="1600" dirty="0">
                <a:solidFill>
                  <a:schemeClr val="tx1"/>
                </a:solidFill>
              </a:rPr>
              <a:t>Hoe verder?</a:t>
            </a:r>
          </a:p>
          <a:p>
            <a:pPr marL="285750" indent="-285750">
              <a:buFont typeface="Arial" panose="020B0604020202020204" pitchFamily="34" charset="0"/>
              <a:buChar char="•"/>
            </a:pPr>
            <a:r>
              <a:rPr lang="nl-NL" sz="1600" dirty="0">
                <a:solidFill>
                  <a:schemeClr val="tx1"/>
                </a:solidFill>
              </a:rPr>
              <a:t>Cloud Events: Moet een URI zijn. Dus URL of URN.</a:t>
            </a:r>
          </a:p>
          <a:p>
            <a:pPr marL="285750" indent="-285750">
              <a:buFont typeface="Arial" panose="020B0604020202020204" pitchFamily="34" charset="0"/>
              <a:buChar char="•"/>
            </a:pPr>
            <a:endParaRPr lang="nl-NL" sz="1600" dirty="0">
              <a:solidFill>
                <a:schemeClr val="tx1"/>
              </a:solidFill>
            </a:endParaRPr>
          </a:p>
          <a:p>
            <a:pPr marL="285750" indent="-285750">
              <a:buFont typeface="Arial" panose="020B0604020202020204" pitchFamily="34" charset="0"/>
              <a:buChar char="•"/>
            </a:pPr>
            <a:r>
              <a:rPr lang="nl-NL" sz="1600" dirty="0">
                <a:solidFill>
                  <a:schemeClr val="tx1"/>
                </a:solidFill>
              </a:rPr>
              <a:t>URN: </a:t>
            </a:r>
          </a:p>
          <a:p>
            <a:pPr marL="742950" lvl="1" indent="-285750">
              <a:buFont typeface="Arial" panose="020B0604020202020204" pitchFamily="34" charset="0"/>
              <a:buChar char="•"/>
            </a:pPr>
            <a:r>
              <a:rPr lang="nl-NL" sz="1600" dirty="0">
                <a:solidFill>
                  <a:schemeClr val="tx1"/>
                </a:solidFill>
              </a:rPr>
              <a:t>Format = urn:[</a:t>
            </a:r>
            <a:r>
              <a:rPr lang="nl-NL" sz="1600" dirty="0" err="1">
                <a:solidFill>
                  <a:schemeClr val="tx1"/>
                </a:solidFill>
              </a:rPr>
              <a:t>nid</a:t>
            </a:r>
            <a:r>
              <a:rPr lang="nl-NL" sz="1600" dirty="0">
                <a:solidFill>
                  <a:schemeClr val="tx1"/>
                </a:solidFill>
              </a:rPr>
              <a:t>]:[</a:t>
            </a:r>
            <a:r>
              <a:rPr lang="nl-NL" sz="1600" dirty="0" err="1">
                <a:solidFill>
                  <a:schemeClr val="tx1"/>
                </a:solidFill>
              </a:rPr>
              <a:t>nns</a:t>
            </a:r>
            <a:r>
              <a:rPr lang="nl-NL" sz="1600" dirty="0">
                <a:solidFill>
                  <a:schemeClr val="tx1"/>
                </a:solidFill>
              </a:rPr>
              <a:t>]</a:t>
            </a:r>
          </a:p>
          <a:p>
            <a:pPr marL="742950" lvl="1" indent="-285750">
              <a:buFont typeface="Arial" panose="020B0604020202020204" pitchFamily="34" charset="0"/>
              <a:buChar char="•"/>
            </a:pPr>
            <a:r>
              <a:rPr lang="nl-NL" sz="1600" dirty="0">
                <a:solidFill>
                  <a:schemeClr val="tx1"/>
                </a:solidFill>
              </a:rPr>
              <a:t>NID = </a:t>
            </a:r>
            <a:r>
              <a:rPr lang="nl-NL" sz="1600" dirty="0" err="1">
                <a:solidFill>
                  <a:schemeClr val="tx1"/>
                </a:solidFill>
              </a:rPr>
              <a:t>Namespace</a:t>
            </a:r>
            <a:r>
              <a:rPr lang="nl-NL" sz="1600" dirty="0">
                <a:solidFill>
                  <a:schemeClr val="tx1"/>
                </a:solidFill>
              </a:rPr>
              <a:t> </a:t>
            </a:r>
            <a:r>
              <a:rPr lang="nl-NL" sz="1600" dirty="0" err="1">
                <a:solidFill>
                  <a:schemeClr val="tx1"/>
                </a:solidFill>
              </a:rPr>
              <a:t>Identifier</a:t>
            </a:r>
            <a:endParaRPr lang="nl-NL" sz="1600" dirty="0">
              <a:solidFill>
                <a:schemeClr val="tx1"/>
              </a:solidFill>
            </a:endParaRPr>
          </a:p>
          <a:p>
            <a:pPr marL="742950" lvl="1" indent="-285750">
              <a:buFont typeface="Arial" panose="020B0604020202020204" pitchFamily="34" charset="0"/>
              <a:buChar char="•"/>
            </a:pPr>
            <a:r>
              <a:rPr lang="nl-NL" sz="1600" dirty="0">
                <a:solidFill>
                  <a:schemeClr val="tx1"/>
                </a:solidFill>
              </a:rPr>
              <a:t>NNS = </a:t>
            </a:r>
            <a:r>
              <a:rPr lang="nl-NL" sz="1600" dirty="0" err="1">
                <a:solidFill>
                  <a:schemeClr val="tx1"/>
                </a:solidFill>
              </a:rPr>
              <a:t>Namespace-specific</a:t>
            </a:r>
            <a:r>
              <a:rPr lang="nl-NL" sz="1600" dirty="0">
                <a:solidFill>
                  <a:schemeClr val="tx1"/>
                </a:solidFill>
              </a:rPr>
              <a:t> string</a:t>
            </a:r>
          </a:p>
          <a:p>
            <a:pPr marL="742950" lvl="1" indent="-285750">
              <a:buFont typeface="Arial" panose="020B0604020202020204" pitchFamily="34" charset="0"/>
              <a:buChar char="•"/>
            </a:pPr>
            <a:endParaRPr lang="nl-NL" sz="1600" dirty="0">
              <a:solidFill>
                <a:schemeClr val="tx1"/>
              </a:solidFill>
            </a:endParaRPr>
          </a:p>
          <a:p>
            <a:pPr marL="742950" lvl="1" indent="-285750">
              <a:buFont typeface="Arial" panose="020B0604020202020204" pitchFamily="34" charset="0"/>
              <a:buChar char="•"/>
            </a:pPr>
            <a:r>
              <a:rPr lang="nl-NL" sz="1600" dirty="0">
                <a:solidFill>
                  <a:schemeClr val="tx1"/>
                </a:solidFill>
              </a:rPr>
              <a:t>Hoe komen we aan een NID?</a:t>
            </a:r>
          </a:p>
          <a:p>
            <a:pPr marL="1200150" lvl="2" indent="-285750">
              <a:buFont typeface="Arial" panose="020B0604020202020204" pitchFamily="34" charset="0"/>
              <a:buChar char="•"/>
            </a:pPr>
            <a:r>
              <a:rPr lang="nl-NL" sz="1600" dirty="0">
                <a:solidFill>
                  <a:schemeClr val="tx1"/>
                </a:solidFill>
              </a:rPr>
              <a:t>1. Misschien kan een van de 60 bestaande gebruikt worden? Een enkele lijkt namelijk generiek.</a:t>
            </a:r>
          </a:p>
          <a:p>
            <a:pPr marL="1200150" lvl="2" indent="-285750">
              <a:buFont typeface="Arial" panose="020B0604020202020204" pitchFamily="34" charset="0"/>
              <a:buChar char="•"/>
            </a:pPr>
            <a:r>
              <a:rPr lang="nl-NL" sz="1600" dirty="0">
                <a:solidFill>
                  <a:schemeClr val="tx1"/>
                </a:solidFill>
              </a:rPr>
              <a:t>2. Registreren</a:t>
            </a:r>
          </a:p>
          <a:p>
            <a:pPr marL="1200150" lvl="2" indent="-285750">
              <a:buFont typeface="Arial" panose="020B0604020202020204" pitchFamily="34" charset="0"/>
              <a:buChar char="•"/>
            </a:pPr>
            <a:r>
              <a:rPr lang="nl-NL" sz="1600" dirty="0">
                <a:solidFill>
                  <a:schemeClr val="tx1"/>
                </a:solidFill>
              </a:rPr>
              <a:t>3. Niet registreren (hoe ‘</a:t>
            </a:r>
            <a:r>
              <a:rPr lang="nl-NL" sz="1600" dirty="0" err="1">
                <a:solidFill>
                  <a:schemeClr val="tx1"/>
                </a:solidFill>
              </a:rPr>
              <a:t>not</a:t>
            </a:r>
            <a:r>
              <a:rPr lang="nl-NL" sz="1600" dirty="0">
                <a:solidFill>
                  <a:schemeClr val="tx1"/>
                </a:solidFill>
              </a:rPr>
              <a:t> </a:t>
            </a:r>
            <a:r>
              <a:rPr lang="nl-NL" sz="1600" dirty="0" err="1">
                <a:solidFill>
                  <a:schemeClr val="tx1"/>
                </a:solidFill>
              </a:rPr>
              <a:t>done</a:t>
            </a:r>
            <a:r>
              <a:rPr lang="nl-NL" sz="1600" dirty="0">
                <a:solidFill>
                  <a:schemeClr val="tx1"/>
                </a:solidFill>
              </a:rPr>
              <a:t>’ is dat? Op de Wikipedia pagina over URN komt o.a. </a:t>
            </a:r>
            <a:r>
              <a:rPr lang="nl-NL" sz="1600" dirty="0" err="1">
                <a:solidFill>
                  <a:schemeClr val="tx1"/>
                </a:solidFill>
              </a:rPr>
              <a:t>urn:microsoft:adfs:claimsxray</a:t>
            </a:r>
            <a:r>
              <a:rPr lang="nl-NL" sz="1600" dirty="0">
                <a:solidFill>
                  <a:schemeClr val="tx1"/>
                </a:solidFill>
              </a:rPr>
              <a:t> voor en die is niet geregistreerd.)</a:t>
            </a:r>
          </a:p>
          <a:p>
            <a:pPr marL="1200150" lvl="2" indent="-285750">
              <a:buFont typeface="Arial" panose="020B0604020202020204" pitchFamily="34" charset="0"/>
              <a:buChar char="•"/>
            </a:pPr>
            <a:endParaRPr lang="nl-NL" sz="1600" dirty="0">
              <a:solidFill>
                <a:schemeClr val="tx1"/>
              </a:solidFill>
            </a:endParaRPr>
          </a:p>
          <a:p>
            <a:pPr marL="285750" indent="-285750">
              <a:buFont typeface="Arial" panose="020B0604020202020204" pitchFamily="34" charset="0"/>
              <a:buChar char="•"/>
            </a:pPr>
            <a:r>
              <a:rPr lang="nl-NL" sz="1600" dirty="0">
                <a:solidFill>
                  <a:schemeClr val="tx1"/>
                </a:solidFill>
              </a:rPr>
              <a:t>URL:</a:t>
            </a:r>
          </a:p>
          <a:p>
            <a:pPr marL="742950" lvl="1" indent="-285750">
              <a:buFont typeface="Arial" panose="020B0604020202020204" pitchFamily="34" charset="0"/>
              <a:buChar char="•"/>
            </a:pPr>
            <a:r>
              <a:rPr lang="nl-NL" sz="1600" dirty="0">
                <a:solidFill>
                  <a:schemeClr val="tx1"/>
                </a:solidFill>
              </a:rPr>
              <a:t>Nadeel: Is bedoeld om echt te linken en dat is eigenlijk niet ons doel.</a:t>
            </a:r>
          </a:p>
          <a:p>
            <a:pPr marL="1200150" lvl="2" indent="-285750">
              <a:buFont typeface="Arial" panose="020B0604020202020204" pitchFamily="34" charset="0"/>
              <a:buChar char="•"/>
            </a:pPr>
            <a:r>
              <a:rPr lang="nl-NL" sz="1600" dirty="0">
                <a:solidFill>
                  <a:schemeClr val="tx1"/>
                </a:solidFill>
              </a:rPr>
              <a:t>Hoe gaan we dat dan invullen? We willen liever geen fictief URL.</a:t>
            </a:r>
          </a:p>
          <a:p>
            <a:pPr marL="1200150" lvl="2" indent="-285750">
              <a:buFont typeface="Arial" panose="020B0604020202020204" pitchFamily="34" charset="0"/>
              <a:buChar char="•"/>
            </a:pPr>
            <a:r>
              <a:rPr lang="nl-NL" sz="1600" dirty="0">
                <a:solidFill>
                  <a:schemeClr val="tx1"/>
                </a:solidFill>
              </a:rPr>
              <a:t>Wat te doen met duurzaamheidsvraagstuk?</a:t>
            </a:r>
          </a:p>
          <a:p>
            <a:endParaRPr lang="nl-NL" sz="1600" dirty="0">
              <a:solidFill>
                <a:schemeClr val="tx1"/>
              </a:solidFill>
            </a:endParaRPr>
          </a:p>
          <a:p>
            <a:endParaRPr lang="nl-NL" sz="1600" dirty="0">
              <a:solidFill>
                <a:schemeClr val="tx1"/>
              </a:solidFill>
            </a:endParaRPr>
          </a:p>
        </p:txBody>
      </p:sp>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dirty="0"/>
              <a:t>source</a:t>
            </a:r>
          </a:p>
        </p:txBody>
      </p:sp>
      <p:sp>
        <p:nvSpPr>
          <p:cNvPr id="2" name="Rectangle 1">
            <a:extLst>
              <a:ext uri="{FF2B5EF4-FFF2-40B4-BE49-F238E27FC236}">
                <a16:creationId xmlns:a16="http://schemas.microsoft.com/office/drawing/2014/main" id="{A9728D4E-55B5-2D45-86DE-214F2E210E00}"/>
              </a:ext>
            </a:extLst>
          </p:cNvPr>
          <p:cNvSpPr/>
          <p:nvPr/>
        </p:nvSpPr>
        <p:spPr>
          <a:xfrm>
            <a:off x="8852452" y="291548"/>
            <a:ext cx="2670313" cy="1470992"/>
          </a:xfrm>
          <a:prstGeom prst="rect">
            <a:avLst/>
          </a:prstGeom>
          <a:solidFill>
            <a:schemeClr val="accent5">
              <a:lumMod val="40000"/>
              <a:lumOff val="60000"/>
            </a:schemeClr>
          </a:solidFill>
          <a:ln>
            <a:solidFill>
              <a:schemeClr val="tx1">
                <a:lumMod val="50000"/>
                <a:lumOff val="50000"/>
              </a:schemeClr>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NL" sz="2400" dirty="0">
                <a:solidFill>
                  <a:sysClr val="windowText" lastClr="000000"/>
                </a:solidFill>
              </a:rPr>
              <a:t>Iemand een alternatief ???</a:t>
            </a:r>
          </a:p>
        </p:txBody>
      </p:sp>
    </p:spTree>
    <p:extLst>
      <p:ext uri="{BB962C8B-B14F-4D97-AF65-F5344CB8AC3E}">
        <p14:creationId xmlns:p14="http://schemas.microsoft.com/office/powerpoint/2010/main" val="864327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6" end="6"/>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7" end="7"/>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8" end="8"/>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10" end="1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11" end="11"/>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xEl>
                                              <p:pRg st="12" end="12"/>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xEl>
                                              <p:pRg st="13" end="1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xEl>
                                              <p:pRg st="15" end="15"/>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
                                            <p:txEl>
                                              <p:pRg st="16" end="1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xEl>
                                              <p:pRg st="17" end="1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
                                            <p:txEl>
                                              <p:pRg st="18" end="1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P spid="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a:t>type</a:t>
            </a:r>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extLst>
              <p:ext uri="{D42A27DB-BD31-4B8C-83A1-F6EECF244321}">
                <p14:modId xmlns:p14="http://schemas.microsoft.com/office/powerpoint/2010/main" val="4182845808"/>
              </p:ext>
            </p:extLst>
          </p:nvPr>
        </p:nvGraphicFramePr>
        <p:xfrm>
          <a:off x="233757" y="698727"/>
          <a:ext cx="11680944" cy="3750048"/>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81856">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39453">
                <a:tc>
                  <a:txBody>
                    <a:bodyPr/>
                    <a:lstStyle/>
                    <a:p>
                      <a:r>
                        <a:rPr lang="en-US" sz="1200" b="1" noProof="0"/>
                        <a:t>Part of</a:t>
                      </a:r>
                    </a:p>
                  </a:txBody>
                  <a:tcPr/>
                </a:tc>
                <a:tc>
                  <a:txBody>
                    <a:bodyPr/>
                    <a:lstStyle/>
                    <a:p>
                      <a:r>
                        <a:rPr lang="en-US" sz="1200" noProof="0"/>
                        <a:t>Cloud events REQUIRED Attributes</a:t>
                      </a:r>
                    </a:p>
                  </a:txBody>
                  <a:tcPr/>
                </a:tc>
                <a:tc>
                  <a:txBody>
                    <a:bodyPr/>
                    <a:lstStyle/>
                    <a:p>
                      <a:endParaRPr lang="en-US" sz="1200" noProof="0"/>
                    </a:p>
                  </a:txBody>
                  <a:tcPr/>
                </a:tc>
                <a:extLst>
                  <a:ext uri="{0D108BD9-81ED-4DB2-BD59-A6C34878D82A}">
                    <a16:rowId xmlns:a16="http://schemas.microsoft.com/office/drawing/2014/main" val="353746597"/>
                  </a:ext>
                </a:extLst>
              </a:tr>
              <a:tr h="239453">
                <a:tc>
                  <a:txBody>
                    <a:bodyPr/>
                    <a:lstStyle/>
                    <a:p>
                      <a:r>
                        <a:rPr lang="en-US" sz="1200" b="1" noProof="0"/>
                        <a:t>Name</a:t>
                      </a:r>
                    </a:p>
                  </a:txBody>
                  <a:tcPr/>
                </a:tc>
                <a:tc>
                  <a:txBody>
                    <a:bodyPr/>
                    <a:lstStyle/>
                    <a:p>
                      <a:r>
                        <a:rPr lang="en-US" sz="1200" noProof="0"/>
                        <a:t>type</a:t>
                      </a:r>
                    </a:p>
                  </a:txBody>
                  <a:tcPr/>
                </a:tc>
                <a:tc>
                  <a:txBody>
                    <a:bodyPr/>
                    <a:lstStyle/>
                    <a:p>
                      <a:endParaRPr lang="en-US" sz="1200" noProof="0"/>
                    </a:p>
                  </a:txBody>
                  <a:tcPr/>
                </a:tc>
                <a:extLst>
                  <a:ext uri="{0D108BD9-81ED-4DB2-BD59-A6C34878D82A}">
                    <a16:rowId xmlns:a16="http://schemas.microsoft.com/office/drawing/2014/main" val="2231322288"/>
                  </a:ext>
                </a:extLst>
              </a:tr>
              <a:tr h="0">
                <a:tc>
                  <a:txBody>
                    <a:bodyPr/>
                    <a:lstStyle/>
                    <a:p>
                      <a:r>
                        <a:rPr lang="en-US" sz="1200" b="1" noProof="0"/>
                        <a:t>Type</a:t>
                      </a:r>
                    </a:p>
                  </a:txBody>
                  <a:tcPr/>
                </a:tc>
                <a:tc>
                  <a:txBody>
                    <a:bodyPr/>
                    <a:lstStyle/>
                    <a:p>
                      <a:r>
                        <a:rPr lang="en-US" sz="1200" noProof="0"/>
                        <a:t>String</a:t>
                      </a:r>
                    </a:p>
                  </a:txBody>
                  <a:tcPr/>
                </a:tc>
                <a:tc>
                  <a:txBody>
                    <a:bodyPr/>
                    <a:lstStyle/>
                    <a:p>
                      <a:endParaRPr lang="en-US" sz="1200" noProof="0"/>
                    </a:p>
                  </a:txBody>
                  <a:tcPr/>
                </a:tc>
                <a:extLst>
                  <a:ext uri="{0D108BD9-81ED-4DB2-BD59-A6C34878D82A}">
                    <a16:rowId xmlns:a16="http://schemas.microsoft.com/office/drawing/2014/main" val="3776963675"/>
                  </a:ext>
                </a:extLst>
              </a:tr>
              <a:tr h="972948">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This attribute contains </a:t>
                      </a:r>
                      <a:r>
                        <a:rPr lang="en-US" sz="1200" noProof="0" dirty="0">
                          <a:solidFill>
                            <a:srgbClr val="C00000"/>
                          </a:solidFill>
                        </a:rPr>
                        <a:t>a value describing the type of event </a:t>
                      </a:r>
                      <a:r>
                        <a:rPr lang="en-US" sz="1200" noProof="0" dirty="0"/>
                        <a:t>related to the originating occurrence. Often this attribute is used for routing, observability, policy enforcement, etc.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The format of this is producer defined and might include information such as the version of the type - see Versioning of </a:t>
                      </a:r>
                      <a:r>
                        <a:rPr lang="en-US" sz="1200" noProof="0" dirty="0" err="1"/>
                        <a:t>CloudEvents</a:t>
                      </a:r>
                      <a:r>
                        <a:rPr lang="en-US" sz="1200" noProof="0" dirty="0"/>
                        <a:t> in the Primer for more information.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a:solidFill>
                          <a:srgbClr val="C00000"/>
                        </a:solidFill>
                      </a:endParaRPr>
                    </a:p>
                  </a:txBody>
                  <a:tcPr/>
                </a:tc>
                <a:extLst>
                  <a:ext uri="{0D108BD9-81ED-4DB2-BD59-A6C34878D82A}">
                    <a16:rowId xmlns:a16="http://schemas.microsoft.com/office/drawing/2014/main" val="798247423"/>
                  </a:ext>
                </a:extLst>
              </a:tr>
              <a:tr h="753250">
                <a:tc>
                  <a:txBody>
                    <a:bodyPr/>
                    <a:lstStyle/>
                    <a:p>
                      <a:r>
                        <a:rPr lang="en-US" sz="1200" b="1" noProof="0"/>
                        <a:t>Constraints</a:t>
                      </a:r>
                    </a:p>
                  </a:txBody>
                  <a:tcPr/>
                </a:tc>
                <a:tc>
                  <a:txBody>
                    <a:bodyPr/>
                    <a:lstStyle/>
                    <a:p>
                      <a:pPr marL="171450" indent="-171450">
                        <a:buFont typeface="Arial" panose="020B0604020202020204" pitchFamily="34" charset="0"/>
                        <a:buChar char="•"/>
                      </a:pPr>
                      <a:r>
                        <a:rPr lang="en-US" sz="1200" noProof="0"/>
                        <a:t>REQUIRED</a:t>
                      </a:r>
                    </a:p>
                    <a:p>
                      <a:pPr marL="171450" indent="-171450">
                        <a:buFont typeface="Arial" panose="020B0604020202020204" pitchFamily="34" charset="0"/>
                        <a:buChar char="•"/>
                      </a:pPr>
                      <a:r>
                        <a:rPr lang="en-US" sz="1200" noProof="0"/>
                        <a:t>MUST be a non-empty string</a:t>
                      </a:r>
                    </a:p>
                    <a:p>
                      <a:pPr marL="171450" indent="-171450">
                        <a:buFont typeface="Arial" panose="020B0604020202020204" pitchFamily="34" charset="0"/>
                        <a:buChar char="•"/>
                      </a:pPr>
                      <a:r>
                        <a:rPr lang="en-US" sz="1200" noProof="0"/>
                        <a:t>SHOULD be prefixed with a reverse-DNS name. The prefixed domain dictates the organization which defines the semantics of this event type.</a:t>
                      </a:r>
                    </a:p>
                  </a:txBody>
                  <a:tcPr/>
                </a:tc>
                <a:tc>
                  <a:txBody>
                    <a:bodyPr/>
                    <a:lstStyle/>
                    <a:p>
                      <a:endParaRPr lang="en-US" sz="1200" noProof="0"/>
                    </a:p>
                  </a:txBody>
                  <a:tcPr/>
                </a:tc>
                <a:extLst>
                  <a:ext uri="{0D108BD9-81ED-4DB2-BD59-A6C34878D82A}">
                    <a16:rowId xmlns:a16="http://schemas.microsoft.com/office/drawing/2014/main" val="530474308"/>
                  </a:ext>
                </a:extLst>
              </a:tr>
              <a:tr h="533552">
                <a:tc>
                  <a:txBody>
                    <a:bodyPr/>
                    <a:lstStyle/>
                    <a:p>
                      <a:r>
                        <a:rPr lang="en-US" sz="1200" b="1" noProof="0"/>
                        <a:t>Examples</a:t>
                      </a:r>
                    </a:p>
                  </a:txBody>
                  <a:tcPr/>
                </a:tc>
                <a:tc>
                  <a:txBody>
                    <a:bodyPr/>
                    <a:lstStyle/>
                    <a:p>
                      <a:pPr marL="171450" indent="-171450">
                        <a:buFont typeface="Arial" panose="020B0604020202020204" pitchFamily="34" charset="0"/>
                        <a:buChar char="•"/>
                      </a:pPr>
                      <a:r>
                        <a:rPr lang="en-US" sz="1200" noProof="0" err="1"/>
                        <a:t>com.github.pull_request.opened</a:t>
                      </a:r>
                      <a:endParaRPr lang="en-US" sz="1200" noProof="0"/>
                    </a:p>
                    <a:p>
                      <a:pPr marL="171450" indent="-171450">
                        <a:buFont typeface="Arial" panose="020B0604020202020204" pitchFamily="34" charset="0"/>
                        <a:buChar char="•"/>
                      </a:pPr>
                      <a:r>
                        <a:rPr lang="en-US" sz="1200" noProof="0"/>
                        <a:t>com.example.object.deleted.v2</a:t>
                      </a:r>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sp>
        <p:nvSpPr>
          <p:cNvPr id="6" name="Rechthoek 4">
            <a:extLst>
              <a:ext uri="{FF2B5EF4-FFF2-40B4-BE49-F238E27FC236}">
                <a16:creationId xmlns:a16="http://schemas.microsoft.com/office/drawing/2014/main" id="{270A70EC-FF1D-BB4C-9414-8364DBB41DE8}"/>
              </a:ext>
            </a:extLst>
          </p:cNvPr>
          <p:cNvSpPr/>
          <p:nvPr/>
        </p:nvSpPr>
        <p:spPr>
          <a:xfrm>
            <a:off x="6655904" y="180797"/>
            <a:ext cx="5438273" cy="6584437"/>
          </a:xfrm>
          <a:prstGeom prst="rect">
            <a:avLst/>
          </a:prstGeom>
          <a:solidFill>
            <a:schemeClr val="accent4">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nl-NL" sz="1600" dirty="0">
                <a:solidFill>
                  <a:schemeClr val="tx1"/>
                </a:solidFill>
              </a:rPr>
              <a:t>Voorstel:</a:t>
            </a:r>
          </a:p>
          <a:p>
            <a:pPr marL="285750" indent="-285750">
              <a:buFont typeface="Arial" panose="020B0604020202020204" pitchFamily="34" charset="0"/>
              <a:buChar char="•"/>
            </a:pPr>
            <a:r>
              <a:rPr lang="nl-NL" sz="1600" dirty="0" err="1">
                <a:solidFill>
                  <a:schemeClr val="tx1"/>
                </a:solidFill>
              </a:rPr>
              <a:t>Ongetypeerd</a:t>
            </a:r>
            <a:r>
              <a:rPr lang="nl-NL" sz="1600" dirty="0">
                <a:solidFill>
                  <a:schemeClr val="tx1"/>
                </a:solidFill>
              </a:rPr>
              <a:t> toestaan, maar:</a:t>
            </a:r>
          </a:p>
          <a:p>
            <a:pPr marL="742950" lvl="1" indent="-285750">
              <a:buFont typeface="Arial" panose="020B0604020202020204" pitchFamily="34" charset="0"/>
              <a:buChar char="•"/>
            </a:pPr>
            <a:r>
              <a:rPr lang="nl-NL" sz="1600" dirty="0">
                <a:solidFill>
                  <a:schemeClr val="tx1"/>
                </a:solidFill>
              </a:rPr>
              <a:t>Attribuut blijft verplicht</a:t>
            </a:r>
          </a:p>
          <a:p>
            <a:pPr marL="742950" lvl="1" indent="-285750">
              <a:buFont typeface="Arial" panose="020B0604020202020204" pitchFamily="34" charset="0"/>
              <a:buChar char="•"/>
            </a:pPr>
            <a:r>
              <a:rPr lang="nl-NL" sz="1600" dirty="0">
                <a:solidFill>
                  <a:schemeClr val="tx1"/>
                </a:solidFill>
              </a:rPr>
              <a:t>Is mogelijk en toegestaan door bijvoorbeeld binnen een bepaald (sub)domein slechts één type te definiëren.</a:t>
            </a:r>
          </a:p>
          <a:p>
            <a:pPr marL="742950" lvl="1" indent="-285750">
              <a:buFont typeface="Arial" panose="020B0604020202020204" pitchFamily="34" charset="0"/>
              <a:buChar char="•"/>
            </a:pPr>
            <a:endParaRPr lang="nl-NL" sz="1600" dirty="0">
              <a:solidFill>
                <a:schemeClr val="tx1"/>
              </a:solidFill>
            </a:endParaRPr>
          </a:p>
          <a:p>
            <a:r>
              <a:rPr lang="nl-NL" sz="1600" dirty="0" err="1">
                <a:solidFill>
                  <a:schemeClr val="tx1"/>
                </a:solidFill>
              </a:rPr>
              <a:t>Formatting</a:t>
            </a:r>
            <a:r>
              <a:rPr lang="nl-NL" sz="1600" dirty="0">
                <a:solidFill>
                  <a:schemeClr val="tx1"/>
                </a:solidFill>
              </a:rPr>
              <a:t>:</a:t>
            </a:r>
          </a:p>
          <a:p>
            <a:pPr marL="285750" indent="-285750">
              <a:buFont typeface="Arial" panose="020B0604020202020204" pitchFamily="34" charset="0"/>
              <a:buChar char="•"/>
            </a:pPr>
            <a:r>
              <a:rPr lang="nl-NL" sz="1600" dirty="0">
                <a:solidFill>
                  <a:schemeClr val="tx1"/>
                </a:solidFill>
              </a:rPr>
              <a:t>Cloud events: </a:t>
            </a:r>
            <a:r>
              <a:rPr lang="nl-NL" sz="1600" dirty="0" err="1">
                <a:solidFill>
                  <a:schemeClr val="tx1"/>
                </a:solidFill>
              </a:rPr>
              <a:t>prefixed</a:t>
            </a:r>
            <a:r>
              <a:rPr lang="nl-NL" sz="1600" dirty="0">
                <a:solidFill>
                  <a:schemeClr val="tx1"/>
                </a:solidFill>
              </a:rPr>
              <a:t> </a:t>
            </a:r>
            <a:r>
              <a:rPr lang="nl-NL" sz="1600" dirty="0" err="1">
                <a:solidFill>
                  <a:schemeClr val="tx1"/>
                </a:solidFill>
              </a:rPr>
              <a:t>with</a:t>
            </a:r>
            <a:r>
              <a:rPr lang="nl-NL" sz="1600" dirty="0">
                <a:solidFill>
                  <a:schemeClr val="tx1"/>
                </a:solidFill>
              </a:rPr>
              <a:t> reverse-DNS name</a:t>
            </a:r>
          </a:p>
          <a:p>
            <a:pPr marL="285750" indent="-285750">
              <a:buFont typeface="Arial" panose="020B0604020202020204" pitchFamily="34" charset="0"/>
              <a:buChar char="•"/>
            </a:pPr>
            <a:r>
              <a:rPr lang="nl-NL" sz="1600" dirty="0">
                <a:solidFill>
                  <a:schemeClr val="tx1"/>
                </a:solidFill>
              </a:rPr>
              <a:t>Officieel gebaseerd op echte URL’s</a:t>
            </a:r>
          </a:p>
          <a:p>
            <a:pPr marL="742950" lvl="1" indent="-285750">
              <a:buFont typeface="Arial" panose="020B0604020202020204" pitchFamily="34" charset="0"/>
              <a:buChar char="•"/>
            </a:pPr>
            <a:r>
              <a:rPr lang="nl-NL" sz="1600" dirty="0">
                <a:solidFill>
                  <a:schemeClr val="tx1"/>
                </a:solidFill>
              </a:rPr>
              <a:t>Legio uitzonderingen: </a:t>
            </a:r>
            <a:r>
              <a:rPr lang="nl-NL" sz="1600" dirty="0" err="1">
                <a:solidFill>
                  <a:schemeClr val="tx1"/>
                </a:solidFill>
              </a:rPr>
              <a:t>java.io.File</a:t>
            </a:r>
            <a:r>
              <a:rPr lang="nl-NL" sz="1600" dirty="0">
                <a:solidFill>
                  <a:schemeClr val="tx1"/>
                </a:solidFill>
              </a:rPr>
              <a:t> </a:t>
            </a:r>
          </a:p>
          <a:p>
            <a:pPr marL="742950" lvl="1" indent="-285750">
              <a:buFont typeface="Arial" panose="020B0604020202020204" pitchFamily="34" charset="0"/>
              <a:buChar char="•"/>
            </a:pPr>
            <a:r>
              <a:rPr lang="nl-NL" sz="1600" dirty="0">
                <a:solidFill>
                  <a:schemeClr val="tx1"/>
                </a:solidFill>
              </a:rPr>
              <a:t>Voorstel: Dit aspect loslaten net zoals bij Java.</a:t>
            </a:r>
          </a:p>
          <a:p>
            <a:endParaRPr lang="nl-NL" sz="1600" dirty="0">
              <a:solidFill>
                <a:schemeClr val="tx1"/>
              </a:solidFill>
            </a:endParaRPr>
          </a:p>
          <a:p>
            <a:pPr marL="285750" indent="-285750">
              <a:buFont typeface="Arial" panose="020B0604020202020204" pitchFamily="34" charset="0"/>
              <a:buChar char="•"/>
            </a:pPr>
            <a:endParaRPr lang="nl-NL" sz="1600" dirty="0">
              <a:solidFill>
                <a:schemeClr val="tx1"/>
              </a:solidFill>
            </a:endParaRPr>
          </a:p>
          <a:p>
            <a:pPr marL="285750" indent="-285750">
              <a:buFont typeface="Arial" panose="020B0604020202020204" pitchFamily="34" charset="0"/>
              <a:buChar char="•"/>
            </a:pPr>
            <a:endParaRPr lang="nl-NL" sz="1600" dirty="0">
              <a:solidFill>
                <a:schemeClr val="tx1"/>
              </a:solidFill>
            </a:endParaRPr>
          </a:p>
          <a:p>
            <a:pPr marL="285750" indent="-285750">
              <a:buFont typeface="Arial" panose="020B0604020202020204" pitchFamily="34" charset="0"/>
              <a:buChar char="•"/>
            </a:pPr>
            <a:endParaRPr lang="nl-NL" sz="1600" dirty="0">
              <a:solidFill>
                <a:schemeClr val="tx1"/>
              </a:solidFill>
            </a:endParaRPr>
          </a:p>
          <a:p>
            <a:pPr marL="742950" lvl="1" indent="-285750">
              <a:buFont typeface="Arial" panose="020B0604020202020204" pitchFamily="34" charset="0"/>
              <a:buChar char="•"/>
            </a:pPr>
            <a:endParaRPr lang="nl-NL" sz="1600" dirty="0">
              <a:solidFill>
                <a:schemeClr val="tx1"/>
              </a:solidFill>
            </a:endParaRPr>
          </a:p>
          <a:p>
            <a:endParaRPr lang="nl-NL" sz="1600" dirty="0">
              <a:solidFill>
                <a:schemeClr val="accent2">
                  <a:lumMod val="50000"/>
                </a:schemeClr>
              </a:solidFill>
            </a:endParaRPr>
          </a:p>
        </p:txBody>
      </p:sp>
    </p:spTree>
    <p:extLst>
      <p:ext uri="{BB962C8B-B14F-4D97-AF65-F5344CB8AC3E}">
        <p14:creationId xmlns:p14="http://schemas.microsoft.com/office/powerpoint/2010/main" val="903592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9FE878-6B0A-44C1-AB2E-2A34101E5DDD}"/>
              </a:ext>
            </a:extLst>
          </p:cNvPr>
          <p:cNvSpPr>
            <a:spLocks noGrp="1"/>
          </p:cNvSpPr>
          <p:nvPr>
            <p:ph type="title"/>
          </p:nvPr>
        </p:nvSpPr>
        <p:spPr/>
        <p:txBody>
          <a:bodyPr/>
          <a:lstStyle/>
          <a:p>
            <a:r>
              <a:rPr lang="nl-NL"/>
              <a:t>Agenda</a:t>
            </a:r>
          </a:p>
        </p:txBody>
      </p:sp>
      <p:sp>
        <p:nvSpPr>
          <p:cNvPr id="3" name="Tijdelijke aanduiding voor inhoud 2">
            <a:extLst>
              <a:ext uri="{FF2B5EF4-FFF2-40B4-BE49-F238E27FC236}">
                <a16:creationId xmlns:a16="http://schemas.microsoft.com/office/drawing/2014/main" id="{B5B6DABD-4F1D-4D60-A530-598FE643A5CC}"/>
              </a:ext>
            </a:extLst>
          </p:cNvPr>
          <p:cNvSpPr>
            <a:spLocks noGrp="1"/>
          </p:cNvSpPr>
          <p:nvPr>
            <p:ph idx="1"/>
          </p:nvPr>
        </p:nvSpPr>
        <p:spPr/>
        <p:txBody>
          <a:bodyPr vert="horz" lIns="91440" tIns="45720" rIns="91440" bIns="45720" rtlCol="0" anchor="t">
            <a:normAutofit/>
          </a:bodyPr>
          <a:lstStyle/>
          <a:p>
            <a:pPr marL="514350" indent="-514350">
              <a:lnSpc>
                <a:spcPct val="150000"/>
              </a:lnSpc>
              <a:buFont typeface="+mj-lt"/>
              <a:buAutoNum type="arabicPeriod"/>
            </a:pPr>
            <a:endParaRPr lang="nl-NL" dirty="0">
              <a:cs typeface="Calibri" panose="020F0502020204030204"/>
            </a:endParaRPr>
          </a:p>
          <a:p>
            <a:pPr marL="514350" indent="-514350">
              <a:lnSpc>
                <a:spcPct val="150000"/>
              </a:lnSpc>
              <a:buFont typeface="+mj-lt"/>
              <a:buAutoNum type="arabicPeriod"/>
            </a:pPr>
            <a:r>
              <a:rPr lang="nl-NL" dirty="0">
                <a:cs typeface="Calibri" panose="020F0502020204030204"/>
              </a:rPr>
              <a:t>Samenvatting besluiten vorige werkgroep</a:t>
            </a:r>
          </a:p>
          <a:p>
            <a:pPr marL="514350" indent="-514350">
              <a:lnSpc>
                <a:spcPct val="150000"/>
              </a:lnSpc>
              <a:buFont typeface="+mj-lt"/>
              <a:buAutoNum type="arabicPeriod"/>
            </a:pPr>
            <a:r>
              <a:rPr lang="nl-NL" dirty="0">
                <a:cs typeface="Calibri" panose="020F0502020204030204"/>
              </a:rPr>
              <a:t>Update over Cloud Events</a:t>
            </a:r>
          </a:p>
          <a:p>
            <a:pPr marL="514350" indent="-514350">
              <a:lnSpc>
                <a:spcPct val="150000"/>
              </a:lnSpc>
              <a:buFont typeface="+mj-lt"/>
              <a:buAutoNum type="arabicPeriod"/>
            </a:pPr>
            <a:r>
              <a:rPr lang="nl-NL" dirty="0">
                <a:cs typeface="Calibri" panose="020F0502020204030204"/>
              </a:rPr>
              <a:t>Verder met kernattributen Cloud Events</a:t>
            </a:r>
          </a:p>
          <a:p>
            <a:pPr marL="0" indent="0">
              <a:lnSpc>
                <a:spcPct val="150000"/>
              </a:lnSpc>
              <a:buNone/>
            </a:pPr>
            <a:r>
              <a:rPr lang="nl-NL" dirty="0">
                <a:cs typeface="Calibri" panose="020F0502020204030204"/>
              </a:rPr>
              <a:t>(4.  Cloud Events </a:t>
            </a:r>
            <a:r>
              <a:rPr lang="nl-NL" dirty="0" err="1">
                <a:cs typeface="Calibri" panose="020F0502020204030204"/>
              </a:rPr>
              <a:t>extentions</a:t>
            </a:r>
            <a:r>
              <a:rPr lang="nl-NL" dirty="0">
                <a:cs typeface="Calibri" panose="020F0502020204030204"/>
              </a:rPr>
              <a:t>)</a:t>
            </a:r>
          </a:p>
          <a:p>
            <a:pPr marL="514350" indent="-514350">
              <a:lnSpc>
                <a:spcPct val="150000"/>
              </a:lnSpc>
              <a:buFont typeface="+mj-lt"/>
              <a:buAutoNum type="arabicPeriod"/>
            </a:pPr>
            <a:endParaRPr lang="nl-NL" dirty="0">
              <a:cs typeface="Calibri" panose="020F0502020204030204"/>
            </a:endParaRPr>
          </a:p>
          <a:p>
            <a:pPr marL="514350" indent="-514350">
              <a:lnSpc>
                <a:spcPct val="150000"/>
              </a:lnSpc>
              <a:buFont typeface="+mj-lt"/>
              <a:buAutoNum type="arabicPeriod"/>
            </a:pPr>
            <a:endParaRPr lang="nl-NL" dirty="0">
              <a:cs typeface="Calibri" panose="020F0502020204030204"/>
            </a:endParaRPr>
          </a:p>
          <a:p>
            <a:pPr marL="514350" indent="-514350">
              <a:lnSpc>
                <a:spcPct val="150000"/>
              </a:lnSpc>
              <a:buFont typeface="+mj-lt"/>
              <a:buAutoNum type="arabicPeriod"/>
            </a:pPr>
            <a:endParaRPr lang="nl-NL" dirty="0">
              <a:cs typeface="Calibri" panose="020F0502020204030204"/>
            </a:endParaRPr>
          </a:p>
        </p:txBody>
      </p:sp>
    </p:spTree>
    <p:extLst>
      <p:ext uri="{BB962C8B-B14F-4D97-AF65-F5344CB8AC3E}">
        <p14:creationId xmlns:p14="http://schemas.microsoft.com/office/powerpoint/2010/main" val="7162394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B3B377E-0C92-40FF-AF01-92C336908A8A}"/>
              </a:ext>
            </a:extLst>
          </p:cNvPr>
          <p:cNvSpPr>
            <a:spLocks noGrp="1"/>
          </p:cNvSpPr>
          <p:nvPr>
            <p:ph type="title"/>
          </p:nvPr>
        </p:nvSpPr>
        <p:spPr/>
        <p:txBody>
          <a:bodyPr/>
          <a:lstStyle/>
          <a:p>
            <a:r>
              <a:rPr lang="nl-NL"/>
              <a:t>type</a:t>
            </a:r>
          </a:p>
        </p:txBody>
      </p:sp>
      <p:sp>
        <p:nvSpPr>
          <p:cNvPr id="3" name="Tijdelijke aanduiding voor inhoud 2">
            <a:extLst>
              <a:ext uri="{FF2B5EF4-FFF2-40B4-BE49-F238E27FC236}">
                <a16:creationId xmlns:a16="http://schemas.microsoft.com/office/drawing/2014/main" id="{CCDFB4E7-D521-4A1B-B00B-ED32AE33CBC5}"/>
              </a:ext>
            </a:extLst>
          </p:cNvPr>
          <p:cNvSpPr>
            <a:spLocks noGrp="1"/>
          </p:cNvSpPr>
          <p:nvPr>
            <p:ph idx="1"/>
          </p:nvPr>
        </p:nvSpPr>
        <p:spPr>
          <a:xfrm>
            <a:off x="838200" y="1091133"/>
            <a:ext cx="5072743" cy="2974681"/>
          </a:xfrm>
        </p:spPr>
        <p:txBody>
          <a:bodyPr>
            <a:normAutofit lnSpcReduction="10000"/>
          </a:bodyPr>
          <a:lstStyle/>
          <a:p>
            <a:r>
              <a:rPr lang="nl-NL" sz="1600" dirty="0" err="1"/>
              <a:t>nl.natuurlijke-personen.verhuizing</a:t>
            </a:r>
            <a:endParaRPr lang="nl-NL" sz="1600" dirty="0"/>
          </a:p>
          <a:p>
            <a:r>
              <a:rPr lang="nl-NL" sz="1600" strike="sngStrike" dirty="0" err="1"/>
              <a:t>nl.burgerlijkestand.amersfoort.verhuizing</a:t>
            </a:r>
            <a:endParaRPr lang="nl-NL" sz="1600" strike="sngStrike" dirty="0"/>
          </a:p>
          <a:p>
            <a:r>
              <a:rPr lang="nl-NL" sz="1600" strike="sngStrike" dirty="0" err="1"/>
              <a:t>nl.burgerzaken.amersfoort.verhuizing</a:t>
            </a:r>
            <a:endParaRPr lang="nl-NL" sz="1600" strike="sngStrike" dirty="0"/>
          </a:p>
          <a:p>
            <a:r>
              <a:rPr lang="nl-NL" sz="1600" dirty="0" err="1"/>
              <a:t>nl.burgerlijkestand.huwelijk</a:t>
            </a:r>
            <a:endParaRPr lang="nl-NL" sz="1600" dirty="0"/>
          </a:p>
          <a:p>
            <a:r>
              <a:rPr lang="nl-NL" sz="1600" dirty="0" err="1"/>
              <a:t>nl.burgerzaken.verhuizing</a:t>
            </a:r>
            <a:endParaRPr lang="nl-NL" sz="1600" dirty="0"/>
          </a:p>
          <a:p>
            <a:r>
              <a:rPr lang="nl-NL" sz="1600" dirty="0" err="1"/>
              <a:t>nl.wet-brp.verhuizing</a:t>
            </a:r>
            <a:endParaRPr lang="nl-NL" sz="1600" dirty="0"/>
          </a:p>
          <a:p>
            <a:r>
              <a:rPr lang="nl-NL" sz="1600" dirty="0" err="1"/>
              <a:t>nl.brp.verhuizing</a:t>
            </a:r>
            <a:endParaRPr lang="nl-NL" sz="1600" dirty="0"/>
          </a:p>
          <a:p>
            <a:r>
              <a:rPr lang="nl-NL" sz="1600" strike="sngStrike" dirty="0" err="1"/>
              <a:t>nl.rvig.verhuizing</a:t>
            </a:r>
            <a:endParaRPr lang="nl-NL" sz="1600" strike="sngStrike" dirty="0"/>
          </a:p>
          <a:p>
            <a:r>
              <a:rPr lang="nl-NL" sz="1600" strike="sngStrike" dirty="0" err="1"/>
              <a:t>nl.bzk.verhuizing</a:t>
            </a:r>
            <a:endParaRPr lang="nl-NL" sz="1600" strike="sngStrike" dirty="0"/>
          </a:p>
          <a:p>
            <a:pPr marL="0" indent="0">
              <a:buNone/>
            </a:pPr>
            <a:endParaRPr lang="nl-NL" sz="1600" dirty="0"/>
          </a:p>
        </p:txBody>
      </p:sp>
      <p:sp>
        <p:nvSpPr>
          <p:cNvPr id="21" name="Tekstvak 20">
            <a:extLst>
              <a:ext uri="{FF2B5EF4-FFF2-40B4-BE49-F238E27FC236}">
                <a16:creationId xmlns:a16="http://schemas.microsoft.com/office/drawing/2014/main" id="{43150AFF-D15C-4860-B4A7-E50DFB71397D}"/>
              </a:ext>
            </a:extLst>
          </p:cNvPr>
          <p:cNvSpPr txBox="1"/>
          <p:nvPr/>
        </p:nvSpPr>
        <p:spPr>
          <a:xfrm>
            <a:off x="5243999" y="1107425"/>
            <a:ext cx="6468836" cy="1967592"/>
          </a:xfrm>
          <a:prstGeom prst="rect">
            <a:avLst/>
          </a:prstGeom>
          <a:solidFill>
            <a:schemeClr val="bg1"/>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defPPr>
              <a:defRPr lang="nl-NL"/>
            </a:defPPr>
            <a:lvl1pPr marL="285750" indent="-285750">
              <a:buFont typeface="Arial" panose="020B0604020202020204" pitchFamily="34" charset="0"/>
              <a:buChar char="•"/>
              <a:defRPr sz="1600"/>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nl-NL" dirty="0">
                <a:solidFill>
                  <a:schemeClr val="accent4">
                    <a:lumMod val="75000"/>
                  </a:schemeClr>
                </a:solidFill>
              </a:rPr>
              <a:t>Domein: 		Personen, Persoon, Natuurlijk Persoon</a:t>
            </a:r>
          </a:p>
          <a:p>
            <a:r>
              <a:rPr lang="nl-NL" dirty="0">
                <a:solidFill>
                  <a:srgbClr val="FF0000"/>
                </a:solidFill>
              </a:rPr>
              <a:t>Wettelijk kader: 		Burgerlijke stand, Wet BRP,</a:t>
            </a:r>
            <a:br>
              <a:rPr lang="nl-NL" dirty="0">
                <a:solidFill>
                  <a:srgbClr val="FF0000"/>
                </a:solidFill>
              </a:rPr>
            </a:br>
            <a:r>
              <a:rPr lang="nl-NL" dirty="0">
                <a:solidFill>
                  <a:srgbClr val="FF0000"/>
                </a:solidFill>
              </a:rPr>
              <a:t>			Paspoortwet, Vreemdelingenwet …</a:t>
            </a:r>
          </a:p>
          <a:p>
            <a:r>
              <a:rPr lang="nl-NL" strike="sngStrike" dirty="0">
                <a:solidFill>
                  <a:schemeClr val="tx1"/>
                </a:solidFill>
              </a:rPr>
              <a:t>Bronhouder: 		Amersfoort</a:t>
            </a:r>
          </a:p>
          <a:p>
            <a:r>
              <a:rPr lang="nl-NL" dirty="0">
                <a:solidFill>
                  <a:srgbClr val="00B050"/>
                </a:solidFill>
              </a:rPr>
              <a:t>Register: 		BRP</a:t>
            </a:r>
          </a:p>
          <a:p>
            <a:r>
              <a:rPr lang="nl-NL" strike="sngStrike" dirty="0">
                <a:solidFill>
                  <a:schemeClr val="tx1"/>
                </a:solidFill>
              </a:rPr>
              <a:t>Houder register:		RVIG</a:t>
            </a:r>
          </a:p>
          <a:p>
            <a:r>
              <a:rPr lang="nl-NL" strike="sngStrike" dirty="0">
                <a:solidFill>
                  <a:schemeClr val="tx1"/>
                </a:solidFill>
              </a:rPr>
              <a:t>Ministerie: 		BZK</a:t>
            </a:r>
          </a:p>
        </p:txBody>
      </p:sp>
      <p:sp>
        <p:nvSpPr>
          <p:cNvPr id="17" name="Tekstvak 20">
            <a:extLst>
              <a:ext uri="{FF2B5EF4-FFF2-40B4-BE49-F238E27FC236}">
                <a16:creationId xmlns:a16="http://schemas.microsoft.com/office/drawing/2014/main" id="{3EE15883-1CB7-7D4B-80F7-65A032E7954A}"/>
              </a:ext>
            </a:extLst>
          </p:cNvPr>
          <p:cNvSpPr txBox="1"/>
          <p:nvPr/>
        </p:nvSpPr>
        <p:spPr>
          <a:xfrm>
            <a:off x="5243999" y="3558644"/>
            <a:ext cx="6468836" cy="2557233"/>
          </a:xfrm>
          <a:prstGeom prst="rect">
            <a:avLst/>
          </a:prstGeom>
          <a:solidFill>
            <a:schemeClr val="bg1"/>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defPPr>
              <a:defRPr lang="nl-NL"/>
            </a:defPPr>
            <a:lvl1pPr marL="285750" indent="-285750">
              <a:buFont typeface="Arial" panose="020B0604020202020204" pitchFamily="34" charset="0"/>
              <a:buChar char="•"/>
              <a:defRPr sz="1600"/>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342900" indent="-342900">
              <a:buFont typeface="+mj-lt"/>
              <a:buAutoNum type="arabicPeriod"/>
            </a:pPr>
            <a:r>
              <a:rPr lang="nl-NL" dirty="0">
                <a:solidFill>
                  <a:schemeClr val="tx1"/>
                </a:solidFill>
              </a:rPr>
              <a:t>Register: 		BRP</a:t>
            </a:r>
          </a:p>
          <a:p>
            <a:pPr marL="342900" indent="-342900">
              <a:buFont typeface="+mj-lt"/>
              <a:buAutoNum type="arabicPeriod"/>
            </a:pPr>
            <a:r>
              <a:rPr lang="nl-NL" dirty="0">
                <a:solidFill>
                  <a:schemeClr val="tx1"/>
                </a:solidFill>
              </a:rPr>
              <a:t>Domein: 		Personen, Persoon, Natuurlijk Persoon</a:t>
            </a:r>
          </a:p>
          <a:p>
            <a:pPr marL="342900" indent="-342900">
              <a:buFont typeface="+mj-lt"/>
              <a:buAutoNum type="arabicPeriod"/>
            </a:pPr>
            <a:r>
              <a:rPr lang="nl-NL" dirty="0">
                <a:solidFill>
                  <a:schemeClr val="tx1"/>
                </a:solidFill>
              </a:rPr>
              <a:t>Wettelijk kader: 		Burgerlijke stand, Wet BRP,</a:t>
            </a:r>
            <a:br>
              <a:rPr lang="nl-NL" dirty="0">
                <a:solidFill>
                  <a:schemeClr val="tx1"/>
                </a:solidFill>
              </a:rPr>
            </a:br>
            <a:r>
              <a:rPr lang="nl-NL" dirty="0">
                <a:solidFill>
                  <a:schemeClr val="tx1"/>
                </a:solidFill>
              </a:rPr>
              <a:t>			Paspoortwet, Vreemdelingenwet …</a:t>
            </a:r>
          </a:p>
          <a:p>
            <a:pPr marL="342900" indent="-342900">
              <a:buFont typeface="+mj-lt"/>
              <a:buAutoNum type="arabicPeriod"/>
            </a:pPr>
            <a:endParaRPr lang="nl-NL" dirty="0">
              <a:solidFill>
                <a:schemeClr val="tx1"/>
              </a:solidFill>
            </a:endParaRPr>
          </a:p>
          <a:p>
            <a:pPr marL="0" indent="0">
              <a:buNone/>
            </a:pPr>
            <a:r>
              <a:rPr lang="nl-NL" dirty="0">
                <a:solidFill>
                  <a:schemeClr val="tx1"/>
                </a:solidFill>
              </a:rPr>
              <a:t>Niet:</a:t>
            </a:r>
          </a:p>
          <a:p>
            <a:r>
              <a:rPr lang="nl-NL" dirty="0">
                <a:solidFill>
                  <a:schemeClr val="tx1"/>
                </a:solidFill>
              </a:rPr>
              <a:t>Bronhouder: 		Amersfoort</a:t>
            </a:r>
          </a:p>
          <a:p>
            <a:r>
              <a:rPr lang="nl-NL" dirty="0">
                <a:solidFill>
                  <a:schemeClr val="tx1"/>
                </a:solidFill>
              </a:rPr>
              <a:t>Houder register:		RVIG</a:t>
            </a:r>
          </a:p>
          <a:p>
            <a:r>
              <a:rPr lang="nl-NL" dirty="0">
                <a:solidFill>
                  <a:schemeClr val="tx1"/>
                </a:solidFill>
              </a:rPr>
              <a:t>Ministerie: 		BZK</a:t>
            </a:r>
          </a:p>
        </p:txBody>
      </p:sp>
      <p:grpSp>
        <p:nvGrpSpPr>
          <p:cNvPr id="22" name="Groep 21">
            <a:extLst>
              <a:ext uri="{FF2B5EF4-FFF2-40B4-BE49-F238E27FC236}">
                <a16:creationId xmlns:a16="http://schemas.microsoft.com/office/drawing/2014/main" id="{14684D85-0510-4E93-BF2F-CD1195F9E5D7}"/>
              </a:ext>
            </a:extLst>
          </p:cNvPr>
          <p:cNvGrpSpPr/>
          <p:nvPr/>
        </p:nvGrpSpPr>
        <p:grpSpPr>
          <a:xfrm>
            <a:off x="2977262" y="4317205"/>
            <a:ext cx="2349276" cy="906173"/>
            <a:chOff x="5723910" y="1379172"/>
            <a:chExt cx="2349276" cy="906173"/>
          </a:xfrm>
        </p:grpSpPr>
        <p:sp>
          <p:nvSpPr>
            <p:cNvPr id="23" name="Pijl: links 22">
              <a:extLst>
                <a:ext uri="{FF2B5EF4-FFF2-40B4-BE49-F238E27FC236}">
                  <a16:creationId xmlns:a16="http://schemas.microsoft.com/office/drawing/2014/main" id="{224B9253-46A9-48FE-AAF2-23DC3D3AD807}"/>
                </a:ext>
              </a:extLst>
            </p:cNvPr>
            <p:cNvSpPr/>
            <p:nvPr/>
          </p:nvSpPr>
          <p:spPr>
            <a:xfrm rot="10800000">
              <a:off x="7293609" y="1634590"/>
              <a:ext cx="779577" cy="395336"/>
            </a:xfrm>
            <a:prstGeom prst="lef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24" name="Rechthoek: afgeronde hoeken 23">
              <a:extLst>
                <a:ext uri="{FF2B5EF4-FFF2-40B4-BE49-F238E27FC236}">
                  <a16:creationId xmlns:a16="http://schemas.microsoft.com/office/drawing/2014/main" id="{11BD52BB-A049-4DCC-9380-5D963EC5F28D}"/>
                </a:ext>
              </a:extLst>
            </p:cNvPr>
            <p:cNvSpPr/>
            <p:nvPr/>
          </p:nvSpPr>
          <p:spPr>
            <a:xfrm>
              <a:off x="5723910" y="1379172"/>
              <a:ext cx="1792051" cy="906173"/>
            </a:xfrm>
            <a:prstGeom prst="round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l-NL">
                  <a:solidFill>
                    <a:sysClr val="windowText" lastClr="000000"/>
                  </a:solidFill>
                </a:rPr>
                <a:t>Aanbeveling:</a:t>
              </a:r>
            </a:p>
            <a:p>
              <a:pPr algn="ctr"/>
              <a:r>
                <a:rPr lang="nl-NL">
                  <a:solidFill>
                    <a:sysClr val="windowText" lastClr="000000"/>
                  </a:solidFill>
                </a:rPr>
                <a:t>?</a:t>
              </a:r>
            </a:p>
          </p:txBody>
        </p:sp>
      </p:grpSp>
    </p:spTree>
    <p:extLst>
      <p:ext uri="{BB962C8B-B14F-4D97-AF65-F5344CB8AC3E}">
        <p14:creationId xmlns:p14="http://schemas.microsoft.com/office/powerpoint/2010/main" val="2783072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B3B377E-0C92-40FF-AF01-92C336908A8A}"/>
              </a:ext>
            </a:extLst>
          </p:cNvPr>
          <p:cNvSpPr>
            <a:spLocks noGrp="1"/>
          </p:cNvSpPr>
          <p:nvPr>
            <p:ph type="title"/>
          </p:nvPr>
        </p:nvSpPr>
        <p:spPr>
          <a:xfrm>
            <a:off x="838200" y="336694"/>
            <a:ext cx="10515600" cy="633798"/>
          </a:xfrm>
        </p:spPr>
        <p:txBody>
          <a:bodyPr/>
          <a:lstStyle/>
          <a:p>
            <a:r>
              <a:rPr lang="nl-NL"/>
              <a:t>type -&gt; </a:t>
            </a:r>
            <a:r>
              <a:rPr lang="nl-NL" err="1"/>
              <a:t>granulariteit</a:t>
            </a:r>
            <a:endParaRPr lang="nl-NL"/>
          </a:p>
        </p:txBody>
      </p:sp>
      <p:sp>
        <p:nvSpPr>
          <p:cNvPr id="3" name="Tijdelijke aanduiding voor inhoud 2">
            <a:extLst>
              <a:ext uri="{FF2B5EF4-FFF2-40B4-BE49-F238E27FC236}">
                <a16:creationId xmlns:a16="http://schemas.microsoft.com/office/drawing/2014/main" id="{CCDFB4E7-D521-4A1B-B00B-ED32AE33CBC5}"/>
              </a:ext>
            </a:extLst>
          </p:cNvPr>
          <p:cNvSpPr>
            <a:spLocks noGrp="1"/>
          </p:cNvSpPr>
          <p:nvPr>
            <p:ph idx="1"/>
          </p:nvPr>
        </p:nvSpPr>
        <p:spPr>
          <a:xfrm>
            <a:off x="838200" y="3429000"/>
            <a:ext cx="4550229" cy="2688993"/>
          </a:xfrm>
        </p:spPr>
        <p:txBody>
          <a:bodyPr>
            <a:normAutofit lnSpcReduction="10000"/>
          </a:bodyPr>
          <a:lstStyle/>
          <a:p>
            <a:pPr marL="0" indent="0">
              <a:buNone/>
            </a:pPr>
            <a:r>
              <a:rPr lang="nl-NL" sz="1800" b="1" dirty="0"/>
              <a:t>Voorbeeld 2</a:t>
            </a:r>
          </a:p>
          <a:p>
            <a:r>
              <a:rPr lang="nl-NL" sz="1800" dirty="0"/>
              <a:t>Wijziging adres</a:t>
            </a:r>
          </a:p>
          <a:p>
            <a:pPr marL="0" indent="0">
              <a:buNone/>
            </a:pPr>
            <a:r>
              <a:rPr lang="nl-NL" sz="1800" dirty="0" err="1"/>
              <a:t>v.s.</a:t>
            </a:r>
            <a:endParaRPr lang="nl-NL" sz="1800" dirty="0"/>
          </a:p>
          <a:p>
            <a:r>
              <a:rPr lang="nl-NL" sz="1800" dirty="0"/>
              <a:t>Verhuizing</a:t>
            </a:r>
          </a:p>
          <a:p>
            <a:pPr lvl="1"/>
            <a:r>
              <a:rPr lang="nl-NL" sz="1400" dirty="0"/>
              <a:t>Binnengemeentelijke Verhuizing</a:t>
            </a:r>
          </a:p>
          <a:p>
            <a:pPr lvl="1"/>
            <a:r>
              <a:rPr lang="nl-NL" sz="1400" dirty="0"/>
              <a:t>Intergemeentelijke Verhuizing</a:t>
            </a:r>
          </a:p>
          <a:p>
            <a:r>
              <a:rPr lang="nl-NL" sz="1800" dirty="0"/>
              <a:t>Emigratie</a:t>
            </a:r>
          </a:p>
          <a:p>
            <a:r>
              <a:rPr lang="nl-NL" sz="1800" dirty="0"/>
              <a:t>Immigratie</a:t>
            </a:r>
          </a:p>
        </p:txBody>
      </p:sp>
      <p:grpSp>
        <p:nvGrpSpPr>
          <p:cNvPr id="7" name="Groep 6">
            <a:extLst>
              <a:ext uri="{FF2B5EF4-FFF2-40B4-BE49-F238E27FC236}">
                <a16:creationId xmlns:a16="http://schemas.microsoft.com/office/drawing/2014/main" id="{CD1EC522-EB36-4332-9EE5-FF3E42D70947}"/>
              </a:ext>
            </a:extLst>
          </p:cNvPr>
          <p:cNvGrpSpPr/>
          <p:nvPr/>
        </p:nvGrpSpPr>
        <p:grpSpPr>
          <a:xfrm>
            <a:off x="7897131" y="1942571"/>
            <a:ext cx="1792051" cy="1295961"/>
            <a:chOff x="5723910" y="1379172"/>
            <a:chExt cx="1792051" cy="1295961"/>
          </a:xfrm>
        </p:grpSpPr>
        <p:sp>
          <p:nvSpPr>
            <p:cNvPr id="8" name="Pijl: links 7">
              <a:extLst>
                <a:ext uri="{FF2B5EF4-FFF2-40B4-BE49-F238E27FC236}">
                  <a16:creationId xmlns:a16="http://schemas.microsoft.com/office/drawing/2014/main" id="{7786A8E0-9EC4-4B69-8835-511823B24CFA}"/>
                </a:ext>
              </a:extLst>
            </p:cNvPr>
            <p:cNvSpPr/>
            <p:nvPr/>
          </p:nvSpPr>
          <p:spPr>
            <a:xfrm rot="16200000">
              <a:off x="6230147" y="2087677"/>
              <a:ext cx="779577" cy="395336"/>
            </a:xfrm>
            <a:prstGeom prst="lef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9" name="Rechthoek: afgeronde hoeken 8">
              <a:extLst>
                <a:ext uri="{FF2B5EF4-FFF2-40B4-BE49-F238E27FC236}">
                  <a16:creationId xmlns:a16="http://schemas.microsoft.com/office/drawing/2014/main" id="{040255CE-D390-4B27-A7C3-90749733C7E6}"/>
                </a:ext>
              </a:extLst>
            </p:cNvPr>
            <p:cNvSpPr/>
            <p:nvPr/>
          </p:nvSpPr>
          <p:spPr>
            <a:xfrm>
              <a:off x="5723910" y="1379172"/>
              <a:ext cx="1792051" cy="906173"/>
            </a:xfrm>
            <a:prstGeom prst="round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l-NL">
                  <a:solidFill>
                    <a:sysClr val="windowText" lastClr="000000"/>
                  </a:solidFill>
                </a:rPr>
                <a:t>Besluit:</a:t>
              </a:r>
            </a:p>
            <a:p>
              <a:pPr algn="ctr"/>
              <a:r>
                <a:rPr lang="nl-NL">
                  <a:solidFill>
                    <a:sysClr val="windowText" lastClr="000000"/>
                  </a:solidFill>
                </a:rPr>
                <a:t>?</a:t>
              </a:r>
            </a:p>
          </p:txBody>
        </p:sp>
      </p:grpSp>
      <p:sp>
        <p:nvSpPr>
          <p:cNvPr id="10" name="Tijdelijke aanduiding voor inhoud 2">
            <a:extLst>
              <a:ext uri="{FF2B5EF4-FFF2-40B4-BE49-F238E27FC236}">
                <a16:creationId xmlns:a16="http://schemas.microsoft.com/office/drawing/2014/main" id="{7E77966B-5249-4EB6-88FA-162BFF5AF2F4}"/>
              </a:ext>
            </a:extLst>
          </p:cNvPr>
          <p:cNvSpPr txBox="1">
            <a:spLocks/>
          </p:cNvSpPr>
          <p:nvPr/>
        </p:nvSpPr>
        <p:spPr>
          <a:xfrm>
            <a:off x="838200" y="1357804"/>
            <a:ext cx="4487635" cy="141805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nl-NL" sz="1800" b="1" dirty="0"/>
              <a:t>Voorbeeld 1</a:t>
            </a:r>
          </a:p>
          <a:p>
            <a:r>
              <a:rPr lang="nl-NL" sz="1800" dirty="0"/>
              <a:t>Huwelijk of Geregistreerd Partnerschap</a:t>
            </a:r>
          </a:p>
          <a:p>
            <a:r>
              <a:rPr lang="nl-NL" sz="1800" dirty="0"/>
              <a:t>Huwelijk</a:t>
            </a:r>
          </a:p>
          <a:p>
            <a:r>
              <a:rPr lang="nl-NL" sz="1800" dirty="0"/>
              <a:t>Geregistreerd Partnerschap</a:t>
            </a:r>
          </a:p>
        </p:txBody>
      </p:sp>
      <p:sp>
        <p:nvSpPr>
          <p:cNvPr id="11" name="Tijdelijke aanduiding voor inhoud 2">
            <a:extLst>
              <a:ext uri="{FF2B5EF4-FFF2-40B4-BE49-F238E27FC236}">
                <a16:creationId xmlns:a16="http://schemas.microsoft.com/office/drawing/2014/main" id="{7D280247-56E0-428B-A147-3D5C883EDBB0}"/>
              </a:ext>
            </a:extLst>
          </p:cNvPr>
          <p:cNvSpPr txBox="1">
            <a:spLocks/>
          </p:cNvSpPr>
          <p:nvPr/>
        </p:nvSpPr>
        <p:spPr>
          <a:xfrm>
            <a:off x="6096000" y="3675049"/>
            <a:ext cx="6060129" cy="20629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nl-NL" sz="1800" dirty="0"/>
              <a:t>Voorstel </a:t>
            </a:r>
            <a:r>
              <a:rPr lang="nl-NL" sz="1800" dirty="0">
                <a:solidFill>
                  <a:schemeClr val="accent2"/>
                </a:solidFill>
              </a:rPr>
              <a:t>geen apart attribuut voor subtype</a:t>
            </a:r>
            <a:r>
              <a:rPr lang="nl-NL" sz="1800" dirty="0"/>
              <a:t> maar gebruik maken van mogelijkheden reverse DNS notatie:</a:t>
            </a:r>
          </a:p>
          <a:p>
            <a:r>
              <a:rPr lang="nl-NL" sz="1800" dirty="0" err="1"/>
              <a:t>nl.brp.verhuizing.binnengemeentelijk</a:t>
            </a:r>
            <a:endParaRPr lang="nl-NL" sz="1800" dirty="0"/>
          </a:p>
          <a:p>
            <a:r>
              <a:rPr lang="nl-NL" sz="1800" dirty="0" err="1"/>
              <a:t>nl.brp.adreswijziging.binnengemeentelijk</a:t>
            </a:r>
            <a:endParaRPr lang="nl-NL" sz="1800" dirty="0"/>
          </a:p>
          <a:p>
            <a:r>
              <a:rPr lang="nl-NL" sz="1800" dirty="0" err="1"/>
              <a:t>nl.brp.wijzigingfamilierechtelijkebetrekking.adoptie</a:t>
            </a:r>
            <a:endParaRPr lang="nl-NL" sz="1800" dirty="0"/>
          </a:p>
        </p:txBody>
      </p:sp>
    </p:spTree>
    <p:extLst>
      <p:ext uri="{BB962C8B-B14F-4D97-AF65-F5344CB8AC3E}">
        <p14:creationId xmlns:p14="http://schemas.microsoft.com/office/powerpoint/2010/main" val="4004950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P spid="10" grpId="0"/>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a:t>datacontenttype</a:t>
            </a:r>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extLst>
              <p:ext uri="{D42A27DB-BD31-4B8C-83A1-F6EECF244321}">
                <p14:modId xmlns:p14="http://schemas.microsoft.com/office/powerpoint/2010/main" val="4008280946"/>
              </p:ext>
            </p:extLst>
          </p:nvPr>
        </p:nvGraphicFramePr>
        <p:xfrm>
          <a:off x="233757" y="698728"/>
          <a:ext cx="11680944" cy="5863356"/>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a:t>Cloud events OPTIONAL Attributes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err="1"/>
                        <a:t>datacontenttype</a:t>
                      </a:r>
                      <a:endParaRPr lang="en-US" sz="1200" noProof="0"/>
                    </a:p>
                  </a:txBody>
                  <a:tcPr/>
                </a:tc>
                <a:tc>
                  <a:txBody>
                    <a:bodyPr/>
                    <a:lstStyle/>
                    <a:p>
                      <a:endParaRPr lang="en-US" sz="1200" noProof="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en-US" sz="1200" noProof="0"/>
                        <a:t>String (</a:t>
                      </a:r>
                      <a:r>
                        <a:rPr lang="nl-NL" sz="1200"/>
                        <a:t>per </a:t>
                      </a:r>
                      <a:r>
                        <a:rPr lang="nl-NL" sz="1200">
                          <a:hlinkClick r:id="rId2"/>
                        </a:rPr>
                        <a:t>RFC 2046</a:t>
                      </a:r>
                      <a:r>
                        <a:rPr lang="nl-NL" sz="1200"/>
                        <a:t>)</a:t>
                      </a:r>
                      <a:endParaRPr lang="en-US" sz="1200" noProof="0"/>
                    </a:p>
                  </a:txBody>
                  <a:tcPr/>
                </a:tc>
                <a:tc>
                  <a:txBody>
                    <a:bodyPr/>
                    <a:lstStyle/>
                    <a:p>
                      <a:endParaRPr lang="en-US" sz="1200" noProof="0"/>
                    </a:p>
                  </a:txBody>
                  <a:tcPr/>
                </a:tc>
                <a:extLst>
                  <a:ext uri="{0D108BD9-81ED-4DB2-BD59-A6C34878D82A}">
                    <a16:rowId xmlns:a16="http://schemas.microsoft.com/office/drawing/2014/main" val="3776963675"/>
                  </a:ext>
                </a:extLst>
              </a:tr>
              <a:tr h="3517944">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Content type of data value. This attribute enables data to carry any type of content, whereby format and encoding might differ from that of the chosen event format. For example, an event rendered using the JSON envelope format might carry an XML payload in data, and the consumer is informed by this attribute being set to </a:t>
                      </a:r>
                      <a:r>
                        <a:rPr lang="en-US" sz="1200" noProof="0" dirty="0">
                          <a:solidFill>
                            <a:srgbClr val="C00000"/>
                          </a:solidFill>
                        </a:rPr>
                        <a:t>"application/xml"</a:t>
                      </a:r>
                      <a:r>
                        <a:rPr lang="en-US" sz="1200" noProof="0" dirty="0"/>
                        <a:t>. The rules for how data content is rendered for different </a:t>
                      </a:r>
                      <a:r>
                        <a:rPr lang="en-US" sz="1200" noProof="0" dirty="0" err="1"/>
                        <a:t>datacontenttype</a:t>
                      </a:r>
                      <a:r>
                        <a:rPr lang="en-US" sz="1200" noProof="0" dirty="0"/>
                        <a:t> values are defined in the event format specifications; for example, the JSON event format defines the relationship in section 3.1.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For some binary mode protocol bindings, this field is directly mapped to the respective protocol's content-type metadata property. Normative rules for the binary mode and the content-type metadata mapping can be found in the respective protocol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In some event formats the </a:t>
                      </a:r>
                      <a:r>
                        <a:rPr lang="en-US" sz="1200" noProof="0" dirty="0" err="1"/>
                        <a:t>datacontenttype</a:t>
                      </a:r>
                      <a:r>
                        <a:rPr lang="en-US" sz="1200" noProof="0" dirty="0"/>
                        <a:t> attribute MAY be omitted. For example, if a JSON format event has no </a:t>
                      </a:r>
                      <a:r>
                        <a:rPr lang="en-US" sz="1200" noProof="0" dirty="0" err="1"/>
                        <a:t>datacontenttype</a:t>
                      </a:r>
                      <a:r>
                        <a:rPr lang="en-US" sz="1200" noProof="0" dirty="0"/>
                        <a:t> attribute, then it is implied that the data is a JSON value conforming to the "application/json" media type. In other words: a JSON-format event with no </a:t>
                      </a:r>
                      <a:r>
                        <a:rPr lang="en-US" sz="1200" noProof="0" dirty="0" err="1"/>
                        <a:t>datacontenttype</a:t>
                      </a:r>
                      <a:r>
                        <a:rPr lang="en-US" sz="1200" noProof="0" dirty="0"/>
                        <a:t> is exactly equivalent to one with </a:t>
                      </a:r>
                      <a:r>
                        <a:rPr lang="en-US" sz="1200" noProof="0" dirty="0" err="1"/>
                        <a:t>datacontenttype</a:t>
                      </a:r>
                      <a:r>
                        <a:rPr lang="en-US" sz="1200" noProof="0" dirty="0"/>
                        <a:t>=</a:t>
                      </a:r>
                      <a:r>
                        <a:rPr lang="en-US" sz="1200" noProof="0" dirty="0">
                          <a:solidFill>
                            <a:srgbClr val="C00000"/>
                          </a:solidFill>
                        </a:rPr>
                        <a:t>"application/json"</a:t>
                      </a:r>
                      <a:r>
                        <a:rPr lang="en-US" sz="1200" noProof="0"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When translating an event message with no </a:t>
                      </a:r>
                      <a:r>
                        <a:rPr lang="en-US" sz="1200" noProof="0" dirty="0" err="1"/>
                        <a:t>datacontenttype</a:t>
                      </a:r>
                      <a:r>
                        <a:rPr lang="en-US" sz="1200" noProof="0" dirty="0"/>
                        <a:t> attribute to a different format or protocol binding, the target </a:t>
                      </a:r>
                      <a:r>
                        <a:rPr lang="en-US" sz="1200" noProof="0" dirty="0" err="1"/>
                        <a:t>datacontenttype</a:t>
                      </a:r>
                      <a:r>
                        <a:rPr lang="en-US" sz="1200" noProof="0" dirty="0"/>
                        <a:t> SHOULD be set explicitly to the implied </a:t>
                      </a:r>
                      <a:r>
                        <a:rPr lang="en-US" sz="1200" noProof="0" dirty="0" err="1"/>
                        <a:t>datacontenttype</a:t>
                      </a:r>
                      <a:r>
                        <a:rPr lang="en-US" sz="1200" noProof="0" dirty="0"/>
                        <a:t> of the source.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a:solidFill>
                          <a:srgbClr val="C00000"/>
                        </a:solidFill>
                      </a:endParaRPr>
                    </a:p>
                  </a:txBody>
                  <a:tcPr/>
                </a:tc>
                <a:extLst>
                  <a:ext uri="{0D108BD9-81ED-4DB2-BD59-A6C34878D82A}">
                    <a16:rowId xmlns:a16="http://schemas.microsoft.com/office/drawing/2014/main" val="798247423"/>
                  </a:ext>
                </a:extLst>
              </a:tr>
              <a:tr h="438351">
                <a:tc>
                  <a:txBody>
                    <a:bodyPr/>
                    <a:lstStyle/>
                    <a:p>
                      <a:r>
                        <a:rPr lang="en-US" sz="1200" b="1" noProof="0"/>
                        <a:t>Constraints</a:t>
                      </a:r>
                    </a:p>
                  </a:txBody>
                  <a:tcPr/>
                </a:tc>
                <a:tc>
                  <a:txBody>
                    <a:bodyPr/>
                    <a:lstStyle/>
                    <a:p>
                      <a:pPr marL="171450" indent="-171450">
                        <a:buFont typeface="Arial" panose="020B0604020202020204" pitchFamily="34" charset="0"/>
                        <a:buChar char="•"/>
                      </a:pPr>
                      <a:r>
                        <a:rPr lang="en-US" sz="1200" noProof="0"/>
                        <a:t>OPTIONAL</a:t>
                      </a:r>
                    </a:p>
                    <a:p>
                      <a:pPr marL="171450" indent="-171450">
                        <a:buFont typeface="Arial" panose="020B0604020202020204" pitchFamily="34" charset="0"/>
                        <a:buChar char="•"/>
                      </a:pPr>
                      <a:r>
                        <a:rPr lang="en-US" sz="1200" noProof="0"/>
                        <a:t>If present, MUST adhere to the format specified in RFC 2046</a:t>
                      </a:r>
                    </a:p>
                  </a:txBody>
                  <a:tcPr/>
                </a:tc>
                <a:tc>
                  <a:txBody>
                    <a:bodyPr/>
                    <a:lstStyle/>
                    <a:p>
                      <a:endParaRPr lang="en-US" sz="1200" noProof="0"/>
                    </a:p>
                  </a:txBody>
                  <a:tcPr/>
                </a:tc>
                <a:extLst>
                  <a:ext uri="{0D108BD9-81ED-4DB2-BD59-A6C34878D82A}">
                    <a16:rowId xmlns:a16="http://schemas.microsoft.com/office/drawing/2014/main" val="530474308"/>
                  </a:ext>
                </a:extLst>
              </a:tr>
              <a:tr h="486194">
                <a:tc>
                  <a:txBody>
                    <a:bodyPr/>
                    <a:lstStyle/>
                    <a:p>
                      <a:r>
                        <a:rPr lang="en-US" sz="1200" b="1" noProof="0"/>
                        <a:t>Examples</a:t>
                      </a:r>
                    </a:p>
                  </a:txBody>
                  <a:tcPr/>
                </a:tc>
                <a:tc>
                  <a:txBody>
                    <a:bodyPr/>
                    <a:lstStyle/>
                    <a:p>
                      <a:pPr marL="0" indent="0">
                        <a:buFont typeface="Arial" panose="020B0604020202020204" pitchFamily="34" charset="0"/>
                        <a:buNone/>
                      </a:pPr>
                      <a:r>
                        <a:rPr lang="en-US" sz="1200"/>
                        <a:t>For Media Type examples see </a:t>
                      </a:r>
                      <a:r>
                        <a:rPr lang="en-US" sz="1200">
                          <a:hlinkClick r:id="rId3"/>
                        </a:rPr>
                        <a:t>IANA Media Types</a:t>
                      </a:r>
                      <a:endParaRPr lang="en-US" sz="1200" noProof="0"/>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spTree>
    <p:extLst>
      <p:ext uri="{BB962C8B-B14F-4D97-AF65-F5344CB8AC3E}">
        <p14:creationId xmlns:p14="http://schemas.microsoft.com/office/powerpoint/2010/main" val="37273642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a:t>dataschema</a:t>
            </a:r>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nvPr>
        </p:nvGraphicFramePr>
        <p:xfrm>
          <a:off x="233757" y="698728"/>
          <a:ext cx="11680944" cy="2754396"/>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a:t>Cloud events OPTIONAL Attributes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err="1"/>
                        <a:t>dataschema</a:t>
                      </a:r>
                      <a:endParaRPr lang="en-US" sz="1200" noProof="0"/>
                    </a:p>
                  </a:txBody>
                  <a:tcPr/>
                </a:tc>
                <a:tc>
                  <a:txBody>
                    <a:bodyPr/>
                    <a:lstStyle/>
                    <a:p>
                      <a:endParaRPr lang="en-US" sz="1200" noProof="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nl-NL" sz="1200" noProof="0"/>
                        <a:t>URI</a:t>
                      </a:r>
                      <a:endParaRPr lang="en-US" sz="1200" noProof="0"/>
                    </a:p>
                  </a:txBody>
                  <a:tcPr/>
                </a:tc>
                <a:tc>
                  <a:txBody>
                    <a:bodyPr/>
                    <a:lstStyle/>
                    <a:p>
                      <a:endParaRPr lang="en-US" sz="1200" noProof="0"/>
                    </a:p>
                  </a:txBody>
                  <a:tcPr/>
                </a:tc>
                <a:extLst>
                  <a:ext uri="{0D108BD9-81ED-4DB2-BD59-A6C34878D82A}">
                    <a16:rowId xmlns:a16="http://schemas.microsoft.com/office/drawing/2014/main" val="3776963675"/>
                  </a:ext>
                </a:extLst>
              </a:tr>
              <a:tr h="619168">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a:t>Description: Identifies the schema that data adheres to. Incompatible changes to the schema SHOULD be reflected by a different URI. See ‘Versioning of </a:t>
                      </a:r>
                      <a:r>
                        <a:rPr lang="en-US" sz="1200" noProof="0" err="1"/>
                        <a:t>CloudEvents</a:t>
                      </a:r>
                      <a:r>
                        <a:rPr lang="en-US" sz="1200" noProof="0"/>
                        <a:t>’ in the Primer for more information.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a:solidFill>
                          <a:srgbClr val="C00000"/>
                        </a:solidFill>
                      </a:endParaRPr>
                    </a:p>
                  </a:txBody>
                  <a:tcPr/>
                </a:tc>
                <a:extLst>
                  <a:ext uri="{0D108BD9-81ED-4DB2-BD59-A6C34878D82A}">
                    <a16:rowId xmlns:a16="http://schemas.microsoft.com/office/drawing/2014/main" val="798247423"/>
                  </a:ext>
                </a:extLst>
              </a:tr>
              <a:tr h="438351">
                <a:tc>
                  <a:txBody>
                    <a:bodyPr/>
                    <a:lstStyle/>
                    <a:p>
                      <a:r>
                        <a:rPr lang="en-US" sz="1200" b="1" noProof="0"/>
                        <a:t>Constraints</a:t>
                      </a:r>
                    </a:p>
                  </a:txBody>
                  <a:tcPr/>
                </a:tc>
                <a:tc>
                  <a:txBody>
                    <a:bodyPr/>
                    <a:lstStyle/>
                    <a:p>
                      <a:pPr marL="171450" indent="-171450">
                        <a:buFont typeface="Arial" panose="020B0604020202020204" pitchFamily="34" charset="0"/>
                        <a:buChar char="•"/>
                      </a:pPr>
                      <a:r>
                        <a:rPr lang="en-US" sz="1200" noProof="0"/>
                        <a:t>OPTIONAL</a:t>
                      </a:r>
                    </a:p>
                    <a:p>
                      <a:pPr marL="171450" indent="-171450">
                        <a:buFont typeface="Arial" panose="020B0604020202020204" pitchFamily="34" charset="0"/>
                        <a:buChar char="•"/>
                      </a:pPr>
                      <a:r>
                        <a:rPr lang="en-US" sz="1200" noProof="0"/>
                        <a:t>If present, MUST be a non-empty URI</a:t>
                      </a:r>
                    </a:p>
                  </a:txBody>
                  <a:tcPr/>
                </a:tc>
                <a:tc>
                  <a:txBody>
                    <a:bodyPr/>
                    <a:lstStyle/>
                    <a:p>
                      <a:endParaRPr lang="en-US" sz="1200" noProof="0"/>
                    </a:p>
                  </a:txBody>
                  <a:tcPr/>
                </a:tc>
                <a:extLst>
                  <a:ext uri="{0D108BD9-81ED-4DB2-BD59-A6C34878D82A}">
                    <a16:rowId xmlns:a16="http://schemas.microsoft.com/office/drawing/2014/main" val="530474308"/>
                  </a:ext>
                </a:extLst>
              </a:tr>
              <a:tr h="486194">
                <a:tc>
                  <a:txBody>
                    <a:bodyPr/>
                    <a:lstStyle/>
                    <a:p>
                      <a:r>
                        <a:rPr lang="en-US" sz="1200" b="1" noProof="0"/>
                        <a:t>Examples</a:t>
                      </a:r>
                    </a:p>
                  </a:txBody>
                  <a:tcPr/>
                </a:tc>
                <a:tc>
                  <a:txBody>
                    <a:bodyPr/>
                    <a:lstStyle/>
                    <a:p>
                      <a:pPr marL="0" indent="0">
                        <a:buFont typeface="Arial" panose="020B0604020202020204" pitchFamily="34" charset="0"/>
                        <a:buNone/>
                      </a:pPr>
                      <a:endParaRPr lang="en-US" sz="1200" noProof="0"/>
                    </a:p>
                  </a:txBody>
                  <a:tcPr/>
                </a:tc>
                <a:tc>
                  <a:txBody>
                    <a:bodyPr/>
                    <a:lstStyle/>
                    <a:p>
                      <a:endParaRPr lang="en-US" sz="1200" noProof="0"/>
                    </a:p>
                  </a:txBody>
                  <a:tcPr/>
                </a:tc>
                <a:extLst>
                  <a:ext uri="{0D108BD9-81ED-4DB2-BD59-A6C34878D82A}">
                    <a16:rowId xmlns:a16="http://schemas.microsoft.com/office/drawing/2014/main" val="1695907753"/>
                  </a:ext>
                </a:extLst>
              </a:tr>
            </a:tbl>
          </a:graphicData>
        </a:graphic>
      </p:graphicFrame>
    </p:spTree>
    <p:extLst>
      <p:ext uri="{BB962C8B-B14F-4D97-AF65-F5344CB8AC3E}">
        <p14:creationId xmlns:p14="http://schemas.microsoft.com/office/powerpoint/2010/main" val="4199732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a:t>subject</a:t>
            </a:r>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extLst>
              <p:ext uri="{D42A27DB-BD31-4B8C-83A1-F6EECF244321}">
                <p14:modId xmlns:p14="http://schemas.microsoft.com/office/powerpoint/2010/main" val="4125900650"/>
              </p:ext>
            </p:extLst>
          </p:nvPr>
        </p:nvGraphicFramePr>
        <p:xfrm>
          <a:off x="233757" y="698728"/>
          <a:ext cx="11680944" cy="5468602"/>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a:t>Cloud events OPTIONAL Attributes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a:t>subject</a:t>
                      </a:r>
                    </a:p>
                  </a:txBody>
                  <a:tcPr/>
                </a:tc>
                <a:tc>
                  <a:txBody>
                    <a:bodyPr/>
                    <a:lstStyle/>
                    <a:p>
                      <a:endParaRPr lang="en-US" sz="1200" noProof="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nl-NL" sz="1200" noProof="0"/>
                        <a:t>String</a:t>
                      </a:r>
                      <a:endParaRPr lang="en-US" sz="1200" noProof="0"/>
                    </a:p>
                  </a:txBody>
                  <a:tcPr/>
                </a:tc>
                <a:tc>
                  <a:txBody>
                    <a:bodyPr/>
                    <a:lstStyle/>
                    <a:p>
                      <a:endParaRPr lang="en-US" sz="1200" noProof="0"/>
                    </a:p>
                  </a:txBody>
                  <a:tcPr/>
                </a:tc>
                <a:extLst>
                  <a:ext uri="{0D108BD9-81ED-4DB2-BD59-A6C34878D82A}">
                    <a16:rowId xmlns:a16="http://schemas.microsoft.com/office/drawing/2014/main" val="3776963675"/>
                  </a:ext>
                </a:extLst>
              </a:tr>
              <a:tr h="619168">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This describes the subject of the event in the context of the event producer (identified by source). In publish-subscribe scenarios, a subscriber will typically subscribe to events emitted by a source, </a:t>
                      </a:r>
                      <a:r>
                        <a:rPr lang="en-US" sz="1200" noProof="0" dirty="0">
                          <a:solidFill>
                            <a:srgbClr val="C00000"/>
                          </a:solidFill>
                        </a:rPr>
                        <a:t>but the source identifier alone might not be sufficient as a qualifier for any specific event if the source context has internal sub-structure.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Identifying the subject of the event in context metadata (opposed to only in the data payload) </a:t>
                      </a:r>
                      <a:r>
                        <a:rPr lang="en-US" sz="1200" noProof="0" dirty="0">
                          <a:solidFill>
                            <a:srgbClr val="C00000"/>
                          </a:solidFill>
                        </a:rPr>
                        <a:t>is particularly helpful in generic subscription filtering scenarios where middleware is unable to interpret the data content. </a:t>
                      </a:r>
                      <a:r>
                        <a:rPr lang="en-US" sz="1200" noProof="0" dirty="0"/>
                        <a:t>In the above example, the subscriber might only be interested in blobs with names ending with '.jpg' or '.jpeg' and the subject attribute allows for constructing a simple and efficient string-suffix filter for that subset of events.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a:solidFill>
                          <a:srgbClr val="C00000"/>
                        </a:solidFill>
                      </a:endParaRPr>
                    </a:p>
                  </a:txBody>
                  <a:tcPr/>
                </a:tc>
                <a:extLst>
                  <a:ext uri="{0D108BD9-81ED-4DB2-BD59-A6C34878D82A}">
                    <a16:rowId xmlns:a16="http://schemas.microsoft.com/office/drawing/2014/main" val="798247423"/>
                  </a:ext>
                </a:extLst>
              </a:tr>
              <a:tr h="438351">
                <a:tc>
                  <a:txBody>
                    <a:bodyPr/>
                    <a:lstStyle/>
                    <a:p>
                      <a:r>
                        <a:rPr lang="en-US" sz="1200" b="1" noProof="0"/>
                        <a:t>Constraints</a:t>
                      </a:r>
                    </a:p>
                  </a:txBody>
                  <a:tcPr/>
                </a:tc>
                <a:tc>
                  <a:txBody>
                    <a:bodyPr/>
                    <a:lstStyle/>
                    <a:p>
                      <a:pPr marL="171450" indent="-171450">
                        <a:buFont typeface="Arial" panose="020B0604020202020204" pitchFamily="34" charset="0"/>
                        <a:buChar char="•"/>
                      </a:pPr>
                      <a:r>
                        <a:rPr lang="en-US" sz="1200" noProof="0"/>
                        <a:t>OPTIONAL</a:t>
                      </a:r>
                    </a:p>
                    <a:p>
                      <a:pPr marL="171450" indent="-171450">
                        <a:buFont typeface="Arial" panose="020B0604020202020204" pitchFamily="34" charset="0"/>
                        <a:buChar char="•"/>
                      </a:pPr>
                      <a:r>
                        <a:rPr lang="en-US" sz="1200" noProof="0"/>
                        <a:t>If present, MUST be a non-empty string</a:t>
                      </a:r>
                    </a:p>
                  </a:txBody>
                  <a:tcPr/>
                </a:tc>
                <a:tc>
                  <a:txBody>
                    <a:bodyPr/>
                    <a:lstStyle/>
                    <a:p>
                      <a:endParaRPr lang="en-US" sz="1200" noProof="0"/>
                    </a:p>
                  </a:txBody>
                  <a:tcPr/>
                </a:tc>
                <a:extLst>
                  <a:ext uri="{0D108BD9-81ED-4DB2-BD59-A6C34878D82A}">
                    <a16:rowId xmlns:a16="http://schemas.microsoft.com/office/drawing/2014/main" val="530474308"/>
                  </a:ext>
                </a:extLst>
              </a:tr>
              <a:tr h="486194">
                <a:tc>
                  <a:txBody>
                    <a:bodyPr/>
                    <a:lstStyle/>
                    <a:p>
                      <a:r>
                        <a:rPr lang="en-US" sz="1200" b="1" noProof="0"/>
                        <a:t>Examples</a:t>
                      </a:r>
                    </a:p>
                  </a:txBody>
                  <a:tcPr/>
                </a:tc>
                <a:tc>
                  <a:txBody>
                    <a:bodyPr/>
                    <a:lstStyle/>
                    <a:p>
                      <a:pPr marL="171450" indent="-171450">
                        <a:buFont typeface="Arial" panose="020B0604020202020204" pitchFamily="34" charset="0"/>
                        <a:buChar char="•"/>
                      </a:pPr>
                      <a:r>
                        <a:rPr lang="en-US" sz="1200" noProof="0"/>
                        <a:t>A subscriber might register interest for when new blobs are created inside a blob-storage container. In this case, the event source identifies the subscription scope (storage container), the type identifies the "blob created" event, and the id uniquely identifies the event instance to distinguish separate occurrences of a same-named blob having been created; the name of the newly created blob is carried in subject:</a:t>
                      </a:r>
                    </a:p>
                    <a:p>
                      <a:pPr marL="628650" lvl="1" indent="-171450">
                        <a:buFont typeface="Arial" panose="020B0604020202020204" pitchFamily="34" charset="0"/>
                        <a:buChar char="•"/>
                      </a:pPr>
                      <a:r>
                        <a:rPr lang="en-US" sz="1200" noProof="0"/>
                        <a:t>source: </a:t>
                      </a:r>
                      <a:r>
                        <a:rPr lang="en-US" sz="1200" noProof="0">
                          <a:hlinkClick r:id="rId2"/>
                        </a:rPr>
                        <a:t>https://example.com/storage/tenant/container</a:t>
                      </a:r>
                      <a:endParaRPr lang="en-US" sz="1200" noProof="0"/>
                    </a:p>
                    <a:p>
                      <a:pPr marL="628650" lvl="1" indent="-171450">
                        <a:buFont typeface="Arial" panose="020B0604020202020204" pitchFamily="34" charset="0"/>
                        <a:buChar char="•"/>
                      </a:pPr>
                      <a:r>
                        <a:rPr lang="en-US" sz="1200" noProof="0"/>
                        <a:t>subject: mynewfile.jpg</a:t>
                      </a:r>
                    </a:p>
                    <a:p>
                      <a:pPr marL="0" indent="0">
                        <a:buFont typeface="Arial" panose="020B0604020202020204" pitchFamily="34" charset="0"/>
                        <a:buNone/>
                      </a:pPr>
                      <a:endParaRPr lang="en-US" sz="1200" noProof="0"/>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sp>
        <p:nvSpPr>
          <p:cNvPr id="8" name="Rechthoek 4">
            <a:extLst>
              <a:ext uri="{FF2B5EF4-FFF2-40B4-BE49-F238E27FC236}">
                <a16:creationId xmlns:a16="http://schemas.microsoft.com/office/drawing/2014/main" id="{C9DCFE54-9C1D-B940-AA6A-AAADBAC81D34}"/>
              </a:ext>
            </a:extLst>
          </p:cNvPr>
          <p:cNvSpPr/>
          <p:nvPr/>
        </p:nvSpPr>
        <p:spPr>
          <a:xfrm>
            <a:off x="6655904" y="180797"/>
            <a:ext cx="5438273" cy="6584437"/>
          </a:xfrm>
          <a:prstGeom prst="rect">
            <a:avLst/>
          </a:prstGeom>
          <a:solidFill>
            <a:schemeClr val="accent4">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nl-NL" sz="1600" dirty="0">
                <a:solidFill>
                  <a:schemeClr val="tx1"/>
                </a:solidFill>
              </a:rPr>
              <a:t>Constatering:</a:t>
            </a:r>
          </a:p>
          <a:p>
            <a:pPr marL="285750" indent="-285750">
              <a:buFont typeface="Arial" panose="020B0604020202020204" pitchFamily="34" charset="0"/>
              <a:buChar char="•"/>
            </a:pPr>
            <a:r>
              <a:rPr lang="nl-NL" sz="1600" dirty="0">
                <a:solidFill>
                  <a:schemeClr val="tx1"/>
                </a:solidFill>
              </a:rPr>
              <a:t>Associaties met allerlei verschillende informatie behoeften:</a:t>
            </a:r>
          </a:p>
          <a:p>
            <a:pPr marL="742950" lvl="1" indent="-285750">
              <a:buFont typeface="Arial" panose="020B0604020202020204" pitchFamily="34" charset="0"/>
              <a:buChar char="•"/>
            </a:pPr>
            <a:r>
              <a:rPr lang="nl-NL" sz="1600" dirty="0">
                <a:solidFill>
                  <a:schemeClr val="tx1"/>
                </a:solidFill>
              </a:rPr>
              <a:t>Filtering</a:t>
            </a:r>
          </a:p>
          <a:p>
            <a:pPr marL="742950" lvl="1" indent="-285750">
              <a:buFont typeface="Arial" panose="020B0604020202020204" pitchFamily="34" charset="0"/>
              <a:buChar char="•"/>
            </a:pPr>
            <a:r>
              <a:rPr lang="nl-NL" sz="1600" dirty="0">
                <a:solidFill>
                  <a:schemeClr val="tx1"/>
                </a:solidFill>
              </a:rPr>
              <a:t>Personen/Objecten (subjects) die betrokken zijn bij event</a:t>
            </a:r>
          </a:p>
          <a:p>
            <a:pPr marL="742950" lvl="1" indent="-285750">
              <a:buFont typeface="Arial" panose="020B0604020202020204" pitchFamily="34" charset="0"/>
              <a:buChar char="•"/>
            </a:pPr>
            <a:r>
              <a:rPr lang="nl-NL" sz="1600" dirty="0">
                <a:solidFill>
                  <a:schemeClr val="tx1"/>
                </a:solidFill>
              </a:rPr>
              <a:t>‘kan ik hier een </a:t>
            </a:r>
            <a:r>
              <a:rPr lang="nl-NL" sz="1600" dirty="0" err="1">
                <a:solidFill>
                  <a:schemeClr val="tx1"/>
                </a:solidFill>
              </a:rPr>
              <a:t>url</a:t>
            </a:r>
            <a:r>
              <a:rPr lang="nl-NL" sz="1600" dirty="0">
                <a:solidFill>
                  <a:schemeClr val="tx1"/>
                </a:solidFill>
              </a:rPr>
              <a:t> kwijt om bij de bron info over het event op te vragen’?</a:t>
            </a:r>
          </a:p>
          <a:p>
            <a:pPr marL="285750" indent="-285750">
              <a:buFont typeface="Arial" panose="020B0604020202020204" pitchFamily="34" charset="0"/>
              <a:buChar char="•"/>
            </a:pPr>
            <a:endParaRPr lang="nl-NL" sz="1600" dirty="0">
              <a:solidFill>
                <a:schemeClr val="tx1"/>
              </a:solidFill>
            </a:endParaRPr>
          </a:p>
          <a:p>
            <a:r>
              <a:rPr lang="nl-NL" sz="1600" dirty="0">
                <a:solidFill>
                  <a:schemeClr val="tx1"/>
                </a:solidFill>
              </a:rPr>
              <a:t>Voorstel:</a:t>
            </a:r>
          </a:p>
          <a:p>
            <a:pPr marL="285750" indent="-285750">
              <a:buFont typeface="Arial" panose="020B0604020202020204" pitchFamily="34" charset="0"/>
              <a:buChar char="•"/>
            </a:pPr>
            <a:r>
              <a:rPr lang="nl-NL" sz="1600" dirty="0">
                <a:solidFill>
                  <a:schemeClr val="tx1"/>
                </a:solidFill>
              </a:rPr>
              <a:t>Voor nu parkeren.</a:t>
            </a:r>
          </a:p>
          <a:p>
            <a:pPr marL="285750" indent="-285750">
              <a:buFont typeface="Arial" panose="020B0604020202020204" pitchFamily="34" charset="0"/>
              <a:buChar char="•"/>
            </a:pPr>
            <a:r>
              <a:rPr lang="nl-NL" sz="1600" dirty="0">
                <a:solidFill>
                  <a:schemeClr val="tx1"/>
                </a:solidFill>
              </a:rPr>
              <a:t>Vraagstukken inzake filtering en </a:t>
            </a:r>
            <a:r>
              <a:rPr lang="nl-NL" sz="1600" dirty="0" err="1">
                <a:solidFill>
                  <a:schemeClr val="tx1"/>
                </a:solidFill>
              </a:rPr>
              <a:t>linked</a:t>
            </a:r>
            <a:r>
              <a:rPr lang="nl-NL" sz="1600" dirty="0">
                <a:solidFill>
                  <a:schemeClr val="tx1"/>
                </a:solidFill>
              </a:rPr>
              <a:t> data willen we nog apart bespreken. Eerst functioneel, daarna kijken hoe te mappen op de standaard.</a:t>
            </a:r>
          </a:p>
          <a:p>
            <a:pPr marL="285750" indent="-285750">
              <a:buFont typeface="Arial" panose="020B0604020202020204" pitchFamily="34" charset="0"/>
              <a:buChar char="•"/>
            </a:pPr>
            <a:endParaRPr lang="nl-NL" sz="1600" dirty="0">
              <a:solidFill>
                <a:schemeClr val="tx1"/>
              </a:solidFill>
            </a:endParaRPr>
          </a:p>
          <a:p>
            <a:pPr marL="285750" indent="-285750">
              <a:buFont typeface="Arial" panose="020B0604020202020204" pitchFamily="34" charset="0"/>
              <a:buChar char="•"/>
            </a:pPr>
            <a:endParaRPr lang="nl-NL" sz="1600" dirty="0">
              <a:solidFill>
                <a:schemeClr val="tx1"/>
              </a:solidFill>
            </a:endParaRPr>
          </a:p>
          <a:p>
            <a:pPr marL="285750" indent="-285750">
              <a:buFont typeface="Arial" panose="020B0604020202020204" pitchFamily="34" charset="0"/>
              <a:buChar char="•"/>
            </a:pPr>
            <a:endParaRPr lang="nl-NL" sz="1600" dirty="0">
              <a:solidFill>
                <a:schemeClr val="tx1"/>
              </a:solidFill>
            </a:endParaRPr>
          </a:p>
          <a:p>
            <a:pPr marL="742950" lvl="1" indent="-285750">
              <a:buFont typeface="Arial" panose="020B0604020202020204" pitchFamily="34" charset="0"/>
              <a:buChar char="•"/>
            </a:pPr>
            <a:endParaRPr lang="nl-NL" sz="1600" dirty="0">
              <a:solidFill>
                <a:schemeClr val="tx1"/>
              </a:solidFill>
            </a:endParaRPr>
          </a:p>
          <a:p>
            <a:endParaRPr lang="nl-NL" sz="1600" dirty="0">
              <a:solidFill>
                <a:schemeClr val="accent2">
                  <a:lumMod val="50000"/>
                </a:schemeClr>
              </a:solidFill>
            </a:endParaRPr>
          </a:p>
        </p:txBody>
      </p:sp>
    </p:spTree>
    <p:extLst>
      <p:ext uri="{BB962C8B-B14F-4D97-AF65-F5344CB8AC3E}">
        <p14:creationId xmlns:p14="http://schemas.microsoft.com/office/powerpoint/2010/main" val="1245639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a:t>time</a:t>
            </a:r>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nvPr>
        </p:nvGraphicFramePr>
        <p:xfrm>
          <a:off x="233757" y="698728"/>
          <a:ext cx="11680944" cy="3303036"/>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a:t>Cloud events OPTIONAL Attributes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a:t>time</a:t>
                      </a:r>
                    </a:p>
                  </a:txBody>
                  <a:tcPr/>
                </a:tc>
                <a:tc>
                  <a:txBody>
                    <a:bodyPr/>
                    <a:lstStyle/>
                    <a:p>
                      <a:endParaRPr lang="en-US" sz="1200" noProof="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nl-NL" sz="1200" noProof="0"/>
                        <a:t>Timestamp</a:t>
                      </a:r>
                      <a:endParaRPr lang="en-US" sz="1200" noProof="0"/>
                    </a:p>
                  </a:txBody>
                  <a:tcPr/>
                </a:tc>
                <a:tc>
                  <a:txBody>
                    <a:bodyPr/>
                    <a:lstStyle/>
                    <a:p>
                      <a:endParaRPr lang="en-US" sz="1200" noProof="0"/>
                    </a:p>
                  </a:txBody>
                  <a:tcPr/>
                </a:tc>
                <a:extLst>
                  <a:ext uri="{0D108BD9-81ED-4DB2-BD59-A6C34878D82A}">
                    <a16:rowId xmlns:a16="http://schemas.microsoft.com/office/drawing/2014/main" val="3776963675"/>
                  </a:ext>
                </a:extLst>
              </a:tr>
              <a:tr h="619168">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a:t>Timestamp of when the occurrence happened.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a:t>If the time of the occurrence cannot be determined then this attribute MAY be set to some other time (such as the current time) by the </a:t>
                      </a:r>
                      <a:r>
                        <a:rPr lang="en-US" sz="1200" noProof="0" err="1"/>
                        <a:t>CloudEvents</a:t>
                      </a:r>
                      <a:r>
                        <a:rPr lang="en-US" sz="1200" noProof="0"/>
                        <a:t> producer, however all producers for the same source MUST be consistent in this respect. In other words, either they all use the actual time of the occurrence or they all use the same algorithm to determine the value used.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a:solidFill>
                          <a:srgbClr val="C00000"/>
                        </a:solidFill>
                      </a:endParaRPr>
                    </a:p>
                  </a:txBody>
                  <a:tcPr/>
                </a:tc>
                <a:extLst>
                  <a:ext uri="{0D108BD9-81ED-4DB2-BD59-A6C34878D82A}">
                    <a16:rowId xmlns:a16="http://schemas.microsoft.com/office/drawing/2014/main" val="798247423"/>
                  </a:ext>
                </a:extLst>
              </a:tr>
              <a:tr h="438351">
                <a:tc>
                  <a:txBody>
                    <a:bodyPr/>
                    <a:lstStyle/>
                    <a:p>
                      <a:r>
                        <a:rPr lang="en-US" sz="1200" b="1" noProof="0"/>
                        <a:t>Constraints</a:t>
                      </a:r>
                    </a:p>
                  </a:txBody>
                  <a:tcPr/>
                </a:tc>
                <a:tc>
                  <a:txBody>
                    <a:bodyPr/>
                    <a:lstStyle/>
                    <a:p>
                      <a:pPr marL="171450" indent="-171450">
                        <a:buFont typeface="Arial" panose="020B0604020202020204" pitchFamily="34" charset="0"/>
                        <a:buChar char="•"/>
                      </a:pPr>
                      <a:r>
                        <a:rPr lang="en-US" sz="1200" noProof="0"/>
                        <a:t>OPTIONAL</a:t>
                      </a:r>
                    </a:p>
                    <a:p>
                      <a:pPr marL="171450" indent="-171450">
                        <a:buFont typeface="Arial" panose="020B0604020202020204" pitchFamily="34" charset="0"/>
                        <a:buChar char="•"/>
                      </a:pPr>
                      <a:r>
                        <a:rPr lang="en-US" sz="1200" noProof="0"/>
                        <a:t>If present, MUST adhere to the format specified in </a:t>
                      </a:r>
                      <a:r>
                        <a:rPr lang="nl-NL" sz="1200">
                          <a:hlinkClick r:id="rId2"/>
                        </a:rPr>
                        <a:t>RFC 3339</a:t>
                      </a:r>
                      <a:endParaRPr lang="en-US" sz="1200" noProof="0"/>
                    </a:p>
                  </a:txBody>
                  <a:tcPr/>
                </a:tc>
                <a:tc>
                  <a:txBody>
                    <a:bodyPr/>
                    <a:lstStyle/>
                    <a:p>
                      <a:endParaRPr lang="en-US" sz="1200" noProof="0"/>
                    </a:p>
                  </a:txBody>
                  <a:tcPr/>
                </a:tc>
                <a:extLst>
                  <a:ext uri="{0D108BD9-81ED-4DB2-BD59-A6C34878D82A}">
                    <a16:rowId xmlns:a16="http://schemas.microsoft.com/office/drawing/2014/main" val="530474308"/>
                  </a:ext>
                </a:extLst>
              </a:tr>
              <a:tr h="486194">
                <a:tc>
                  <a:txBody>
                    <a:bodyPr/>
                    <a:lstStyle/>
                    <a:p>
                      <a:r>
                        <a:rPr lang="en-US" sz="1200" b="1" noProof="0"/>
                        <a:t>Examples</a:t>
                      </a:r>
                    </a:p>
                  </a:txBody>
                  <a:tcPr/>
                </a:tc>
                <a:tc>
                  <a:txBody>
                    <a:bodyPr/>
                    <a:lstStyle/>
                    <a:p>
                      <a:pPr marL="0" indent="0">
                        <a:buFont typeface="Arial" panose="020B0604020202020204" pitchFamily="34" charset="0"/>
                        <a:buNone/>
                      </a:pPr>
                      <a:endParaRPr lang="en-US" sz="1200" noProof="0"/>
                    </a:p>
                  </a:txBody>
                  <a:tcPr/>
                </a:tc>
                <a:tc>
                  <a:txBody>
                    <a:bodyPr/>
                    <a:lstStyle/>
                    <a:p>
                      <a:endParaRPr lang="en-US" sz="1200" noProof="0"/>
                    </a:p>
                  </a:txBody>
                  <a:tcPr/>
                </a:tc>
                <a:extLst>
                  <a:ext uri="{0D108BD9-81ED-4DB2-BD59-A6C34878D82A}">
                    <a16:rowId xmlns:a16="http://schemas.microsoft.com/office/drawing/2014/main" val="1695907753"/>
                  </a:ext>
                </a:extLst>
              </a:tr>
            </a:tbl>
          </a:graphicData>
        </a:graphic>
      </p:graphicFrame>
      <p:sp>
        <p:nvSpPr>
          <p:cNvPr id="8" name="Tekstvak 7">
            <a:extLst>
              <a:ext uri="{FF2B5EF4-FFF2-40B4-BE49-F238E27FC236}">
                <a16:creationId xmlns:a16="http://schemas.microsoft.com/office/drawing/2014/main" id="{B4396523-9EF3-4992-8EF2-99C0441D681C}"/>
              </a:ext>
            </a:extLst>
          </p:cNvPr>
          <p:cNvSpPr txBox="1"/>
          <p:nvPr/>
        </p:nvSpPr>
        <p:spPr>
          <a:xfrm>
            <a:off x="233757" y="4604657"/>
            <a:ext cx="6468836" cy="1861458"/>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defPPr>
              <a:defRPr lang="nl-NL"/>
            </a:defPPr>
            <a:lvl1pPr marL="285750" indent="-285750">
              <a:buFont typeface="Arial" panose="020B0604020202020204" pitchFamily="34" charset="0"/>
              <a:buChar char="•"/>
              <a:defRPr sz="1600"/>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nl-NL">
                <a:solidFill>
                  <a:schemeClr val="tx1"/>
                </a:solidFill>
              </a:rPr>
              <a:t>Diverse opties mogelijk: Materieel tijdstip, formeel tijdstip.</a:t>
            </a:r>
          </a:p>
          <a:p>
            <a:r>
              <a:rPr lang="nl-NL">
                <a:solidFill>
                  <a:schemeClr val="tx1"/>
                </a:solidFill>
              </a:rPr>
              <a:t>Voorstel:</a:t>
            </a:r>
          </a:p>
          <a:p>
            <a:pPr marL="742950" lvl="1" indent="-285750">
              <a:buFont typeface="Arial" panose="020B0604020202020204" pitchFamily="34" charset="0"/>
              <a:buChar char="•"/>
            </a:pPr>
            <a:r>
              <a:rPr lang="nl-NL" sz="1600">
                <a:solidFill>
                  <a:schemeClr val="tx1"/>
                </a:solidFill>
              </a:rPr>
              <a:t>We geven in de NL </a:t>
            </a:r>
            <a:r>
              <a:rPr lang="nl-NL" sz="1600" err="1">
                <a:solidFill>
                  <a:schemeClr val="tx1"/>
                </a:solidFill>
              </a:rPr>
              <a:t>spec</a:t>
            </a:r>
            <a:r>
              <a:rPr lang="nl-NL" sz="1600">
                <a:solidFill>
                  <a:schemeClr val="tx1"/>
                </a:solidFill>
              </a:rPr>
              <a:t> geen nadere invulling van dit attribuut.</a:t>
            </a:r>
          </a:p>
          <a:p>
            <a:pPr marL="742950" lvl="1" indent="-285750">
              <a:buFont typeface="Arial" panose="020B0604020202020204" pitchFamily="34" charset="0"/>
              <a:buChar char="•"/>
            </a:pPr>
            <a:r>
              <a:rPr lang="nl-NL" sz="1600">
                <a:solidFill>
                  <a:schemeClr val="tx1"/>
                </a:solidFill>
              </a:rPr>
              <a:t>Wel doen we de aanbeveling dat per source goed beschreven is hoe het time attribuut geïnterpreteerd/ingevuld dient te worden. Met als dat nodig is een zo specifiek mogelijke beschrijving per event type.</a:t>
            </a:r>
          </a:p>
        </p:txBody>
      </p:sp>
      <p:grpSp>
        <p:nvGrpSpPr>
          <p:cNvPr id="9" name="Groep 8">
            <a:extLst>
              <a:ext uri="{FF2B5EF4-FFF2-40B4-BE49-F238E27FC236}">
                <a16:creationId xmlns:a16="http://schemas.microsoft.com/office/drawing/2014/main" id="{15BF10C3-DC4D-4C0A-9147-156424701FB8}"/>
              </a:ext>
            </a:extLst>
          </p:cNvPr>
          <p:cNvGrpSpPr/>
          <p:nvPr/>
        </p:nvGrpSpPr>
        <p:grpSpPr>
          <a:xfrm>
            <a:off x="6614300" y="5404820"/>
            <a:ext cx="2302943" cy="906173"/>
            <a:chOff x="5213018" y="1379172"/>
            <a:chExt cx="2302943" cy="906173"/>
          </a:xfrm>
        </p:grpSpPr>
        <p:sp>
          <p:nvSpPr>
            <p:cNvPr id="10" name="Pijl: links 9">
              <a:extLst>
                <a:ext uri="{FF2B5EF4-FFF2-40B4-BE49-F238E27FC236}">
                  <a16:creationId xmlns:a16="http://schemas.microsoft.com/office/drawing/2014/main" id="{93DE8465-ECBA-495B-99AF-B3C5D81981BA}"/>
                </a:ext>
              </a:extLst>
            </p:cNvPr>
            <p:cNvSpPr/>
            <p:nvPr/>
          </p:nvSpPr>
          <p:spPr>
            <a:xfrm>
              <a:off x="5213018" y="1597240"/>
              <a:ext cx="779577" cy="395336"/>
            </a:xfrm>
            <a:prstGeom prst="lef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11" name="Rechthoek: afgeronde hoeken 10">
              <a:extLst>
                <a:ext uri="{FF2B5EF4-FFF2-40B4-BE49-F238E27FC236}">
                  <a16:creationId xmlns:a16="http://schemas.microsoft.com/office/drawing/2014/main" id="{CAA93D54-ECD4-4787-B82F-EBD95AC25081}"/>
                </a:ext>
              </a:extLst>
            </p:cNvPr>
            <p:cNvSpPr/>
            <p:nvPr/>
          </p:nvSpPr>
          <p:spPr>
            <a:xfrm>
              <a:off x="5723910" y="1379172"/>
              <a:ext cx="1792051" cy="906173"/>
            </a:xfrm>
            <a:prstGeom prst="round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l-NL">
                  <a:solidFill>
                    <a:sysClr val="windowText" lastClr="000000"/>
                  </a:solidFill>
                </a:rPr>
                <a:t>Aanbeveling:</a:t>
              </a:r>
            </a:p>
            <a:p>
              <a:pPr algn="ctr"/>
              <a:r>
                <a:rPr lang="nl-NL">
                  <a:solidFill>
                    <a:sysClr val="windowText" lastClr="000000"/>
                  </a:solidFill>
                </a:rPr>
                <a:t>?</a:t>
              </a:r>
            </a:p>
          </p:txBody>
        </p:sp>
      </p:grpSp>
    </p:spTree>
    <p:extLst>
      <p:ext uri="{BB962C8B-B14F-4D97-AF65-F5344CB8AC3E}">
        <p14:creationId xmlns:p14="http://schemas.microsoft.com/office/powerpoint/2010/main" val="1225491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a:t>data</a:t>
            </a:r>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nvPr>
        </p:nvGraphicFramePr>
        <p:xfrm>
          <a:off x="233757" y="698728"/>
          <a:ext cx="11680944" cy="3101307"/>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a:t>Data</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a:t>data</a:t>
                      </a:r>
                    </a:p>
                  </a:txBody>
                  <a:tcPr/>
                </a:tc>
                <a:tc>
                  <a:txBody>
                    <a:bodyPr/>
                    <a:lstStyle/>
                    <a:p>
                      <a:endParaRPr lang="en-US" sz="1200" noProof="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en-US" sz="1200" noProof="0"/>
                        <a:t>See </a:t>
                      </a:r>
                      <a:r>
                        <a:rPr lang="en-US" sz="1200" noProof="0" err="1"/>
                        <a:t>datacontenttype</a:t>
                      </a:r>
                      <a:endParaRPr lang="en-US" sz="1200" noProof="0"/>
                    </a:p>
                  </a:txBody>
                  <a:tcPr/>
                </a:tc>
                <a:tc>
                  <a:txBody>
                    <a:bodyPr/>
                    <a:lstStyle/>
                    <a:p>
                      <a:endParaRPr lang="en-US" sz="1200" noProof="0"/>
                    </a:p>
                  </a:txBody>
                  <a:tcPr/>
                </a:tc>
                <a:extLst>
                  <a:ext uri="{0D108BD9-81ED-4DB2-BD59-A6C34878D82A}">
                    <a16:rowId xmlns:a16="http://schemas.microsoft.com/office/drawing/2014/main" val="3776963675"/>
                  </a:ext>
                </a:extLst>
              </a:tr>
              <a:tr h="619168">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a:t>The event payload.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a:t>This specification does not place any restriction on the type of this information. It is encoded into a media format which is specified by the </a:t>
                      </a:r>
                      <a:r>
                        <a:rPr lang="en-US" sz="1200" noProof="0" err="1"/>
                        <a:t>datacontenttype</a:t>
                      </a:r>
                      <a:r>
                        <a:rPr lang="en-US" sz="1200" noProof="0"/>
                        <a:t> attribute (e.g. application/json), and adheres to the </a:t>
                      </a:r>
                      <a:r>
                        <a:rPr lang="en-US" sz="1200" noProof="0" err="1"/>
                        <a:t>dataschema</a:t>
                      </a:r>
                      <a:r>
                        <a:rPr lang="en-US" sz="1200" noProof="0"/>
                        <a:t> format when those respective attributes are present.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a:solidFill>
                          <a:srgbClr val="C00000"/>
                        </a:solidFill>
                      </a:endParaRPr>
                    </a:p>
                  </a:txBody>
                  <a:tcPr/>
                </a:tc>
                <a:extLst>
                  <a:ext uri="{0D108BD9-81ED-4DB2-BD59-A6C34878D82A}">
                    <a16:rowId xmlns:a16="http://schemas.microsoft.com/office/drawing/2014/main" val="798247423"/>
                  </a:ext>
                </a:extLst>
              </a:tr>
              <a:tr h="438351">
                <a:tc>
                  <a:txBody>
                    <a:bodyPr/>
                    <a:lstStyle/>
                    <a:p>
                      <a:r>
                        <a:rPr lang="en-US" sz="1200" b="1" noProof="0"/>
                        <a:t>Constraints</a:t>
                      </a:r>
                    </a:p>
                  </a:txBody>
                  <a:tcPr/>
                </a:tc>
                <a:tc>
                  <a:txBody>
                    <a:bodyPr/>
                    <a:lstStyle/>
                    <a:p>
                      <a:pPr marL="171450" indent="-171450">
                        <a:buFont typeface="Arial" panose="020B0604020202020204" pitchFamily="34" charset="0"/>
                        <a:buChar char="•"/>
                      </a:pPr>
                      <a:r>
                        <a:rPr lang="en-US" sz="1200" noProof="0"/>
                        <a:t>OPTIONAL</a:t>
                      </a:r>
                    </a:p>
                  </a:txBody>
                  <a:tcPr/>
                </a:tc>
                <a:tc>
                  <a:txBody>
                    <a:bodyPr/>
                    <a:lstStyle/>
                    <a:p>
                      <a:endParaRPr lang="en-US" sz="1200" noProof="0"/>
                    </a:p>
                  </a:txBody>
                  <a:tcPr/>
                </a:tc>
                <a:extLst>
                  <a:ext uri="{0D108BD9-81ED-4DB2-BD59-A6C34878D82A}">
                    <a16:rowId xmlns:a16="http://schemas.microsoft.com/office/drawing/2014/main" val="530474308"/>
                  </a:ext>
                </a:extLst>
              </a:tr>
              <a:tr h="486194">
                <a:tc>
                  <a:txBody>
                    <a:bodyPr/>
                    <a:lstStyle/>
                    <a:p>
                      <a:r>
                        <a:rPr lang="en-US" sz="1200" b="1" noProof="0"/>
                        <a:t>Examples</a:t>
                      </a:r>
                    </a:p>
                  </a:txBody>
                  <a:tcPr/>
                </a:tc>
                <a:tc>
                  <a:txBody>
                    <a:bodyPr/>
                    <a:lstStyle/>
                    <a:p>
                      <a:pPr marL="0" indent="0">
                        <a:buFont typeface="Arial" panose="020B0604020202020204" pitchFamily="34" charset="0"/>
                        <a:buNone/>
                      </a:pPr>
                      <a:endParaRPr lang="en-US" sz="1200" noProof="0"/>
                    </a:p>
                  </a:txBody>
                  <a:tcPr/>
                </a:tc>
                <a:tc>
                  <a:txBody>
                    <a:bodyPr/>
                    <a:lstStyle/>
                    <a:p>
                      <a:endParaRPr lang="en-US" sz="1200" noProof="0"/>
                    </a:p>
                  </a:txBody>
                  <a:tcPr/>
                </a:tc>
                <a:extLst>
                  <a:ext uri="{0D108BD9-81ED-4DB2-BD59-A6C34878D82A}">
                    <a16:rowId xmlns:a16="http://schemas.microsoft.com/office/drawing/2014/main" val="1695907753"/>
                  </a:ext>
                </a:extLst>
              </a:tr>
            </a:tbl>
          </a:graphicData>
        </a:graphic>
      </p:graphicFrame>
    </p:spTree>
    <p:extLst>
      <p:ext uri="{BB962C8B-B14F-4D97-AF65-F5344CB8AC3E}">
        <p14:creationId xmlns:p14="http://schemas.microsoft.com/office/powerpoint/2010/main" val="34033520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F36391BB-F49B-4053-AC10-594F84B570FE}"/>
              </a:ext>
            </a:extLst>
          </p:cNvPr>
          <p:cNvSpPr>
            <a:spLocks noGrp="1"/>
          </p:cNvSpPr>
          <p:nvPr>
            <p:ph type="title"/>
          </p:nvPr>
        </p:nvSpPr>
        <p:spPr/>
        <p:txBody>
          <a:bodyPr/>
          <a:lstStyle/>
          <a:p>
            <a:r>
              <a:rPr lang="nl-NL" dirty="0"/>
              <a:t>Cloud events: </a:t>
            </a:r>
            <a:r>
              <a:rPr lang="nl-NL" dirty="0" err="1"/>
              <a:t>Extensions</a:t>
            </a:r>
            <a:endParaRPr lang="nl-NL" dirty="0"/>
          </a:p>
        </p:txBody>
      </p:sp>
      <p:sp>
        <p:nvSpPr>
          <p:cNvPr id="4" name="Tijdelijke aanduiding voor tekst 3">
            <a:extLst>
              <a:ext uri="{FF2B5EF4-FFF2-40B4-BE49-F238E27FC236}">
                <a16:creationId xmlns:a16="http://schemas.microsoft.com/office/drawing/2014/main" id="{E9941F91-0CF4-448E-B1C7-0A6104DE606E}"/>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32910481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hthoek 5">
            <a:extLst>
              <a:ext uri="{FF2B5EF4-FFF2-40B4-BE49-F238E27FC236}">
                <a16:creationId xmlns:a16="http://schemas.microsoft.com/office/drawing/2014/main" id="{61555BDE-2BEC-4009-B5C3-9F053B9AF5FB}"/>
              </a:ext>
            </a:extLst>
          </p:cNvPr>
          <p:cNvSpPr/>
          <p:nvPr/>
        </p:nvSpPr>
        <p:spPr>
          <a:xfrm>
            <a:off x="721537" y="1277137"/>
            <a:ext cx="3499133" cy="5041338"/>
          </a:xfrm>
          <a:prstGeom prst="rect">
            <a:avLst/>
          </a:prstGeom>
          <a:solidFill>
            <a:schemeClr val="bg1"/>
          </a:solidFill>
        </p:spPr>
        <p:style>
          <a:lnRef idx="2">
            <a:schemeClr val="accent5">
              <a:shade val="50000"/>
            </a:schemeClr>
          </a:lnRef>
          <a:fillRef idx="1">
            <a:schemeClr val="accent5"/>
          </a:fillRef>
          <a:effectRef idx="0">
            <a:schemeClr val="accent5"/>
          </a:effectRef>
          <a:fontRef idx="minor">
            <a:schemeClr val="lt1"/>
          </a:fontRef>
        </p:style>
        <p:txBody>
          <a:bodyPr rtlCol="0" anchor="t"/>
          <a:lstStyle/>
          <a:p>
            <a:r>
              <a:rPr lang="nl-NL" b="1" err="1">
                <a:solidFill>
                  <a:sysClr val="windowText" lastClr="000000"/>
                </a:solidFill>
              </a:rPr>
              <a:t>Core</a:t>
            </a:r>
            <a:endParaRPr lang="nl-NL" b="1">
              <a:solidFill>
                <a:sysClr val="windowText" lastClr="000000"/>
              </a:solidFill>
            </a:endParaRPr>
          </a:p>
        </p:txBody>
      </p:sp>
      <p:sp>
        <p:nvSpPr>
          <p:cNvPr id="2" name="Titel 1">
            <a:extLst>
              <a:ext uri="{FF2B5EF4-FFF2-40B4-BE49-F238E27FC236}">
                <a16:creationId xmlns:a16="http://schemas.microsoft.com/office/drawing/2014/main" id="{EDDBA223-BE39-4964-A90D-54A4675EB341}"/>
              </a:ext>
            </a:extLst>
          </p:cNvPr>
          <p:cNvSpPr>
            <a:spLocks noGrp="1"/>
          </p:cNvSpPr>
          <p:nvPr>
            <p:ph type="title"/>
          </p:nvPr>
        </p:nvSpPr>
        <p:spPr/>
        <p:txBody>
          <a:bodyPr/>
          <a:lstStyle/>
          <a:p>
            <a:r>
              <a:rPr lang="nl-NL" dirty="0"/>
              <a:t>Cloud events</a:t>
            </a:r>
          </a:p>
        </p:txBody>
      </p:sp>
      <p:sp>
        <p:nvSpPr>
          <p:cNvPr id="3" name="Tekstvak 2">
            <a:extLst>
              <a:ext uri="{FF2B5EF4-FFF2-40B4-BE49-F238E27FC236}">
                <a16:creationId xmlns:a16="http://schemas.microsoft.com/office/drawing/2014/main" id="{194972BB-FC00-4A84-ABA8-2D9088E6FA21}"/>
              </a:ext>
            </a:extLst>
          </p:cNvPr>
          <p:cNvSpPr txBox="1"/>
          <p:nvPr/>
        </p:nvSpPr>
        <p:spPr>
          <a:xfrm>
            <a:off x="886752" y="1756034"/>
            <a:ext cx="2127249" cy="3970318"/>
          </a:xfrm>
          <a:prstGeom prst="rect">
            <a:avLst/>
          </a:prstGeom>
          <a:noFill/>
        </p:spPr>
        <p:txBody>
          <a:bodyPr wrap="none" lIns="91440" tIns="45720" rIns="91440" bIns="45720" rtlCol="0" anchor="t">
            <a:spAutoFit/>
          </a:bodyPr>
          <a:lstStyle/>
          <a:p>
            <a:r>
              <a:rPr lang="en-US" sz="1800" u="sng" noProof="0" dirty="0"/>
              <a:t>REQUIRED attributes</a:t>
            </a:r>
            <a:endParaRPr lang="en-US" u="sng" dirty="0"/>
          </a:p>
          <a:p>
            <a:pPr marL="285750" indent="-285750">
              <a:buFont typeface="Arial" panose="020B0604020202020204" pitchFamily="34" charset="0"/>
              <a:buChar char="•"/>
            </a:pPr>
            <a:r>
              <a:rPr lang="en-US" sz="1800" noProof="0" dirty="0"/>
              <a:t>id</a:t>
            </a:r>
          </a:p>
          <a:p>
            <a:pPr marL="285750" indent="-285750">
              <a:buFont typeface="Arial" panose="020B0604020202020204" pitchFamily="34" charset="0"/>
              <a:buChar char="•"/>
            </a:pPr>
            <a:r>
              <a:rPr lang="en-US" dirty="0"/>
              <a:t>source</a:t>
            </a:r>
            <a:endParaRPr lang="en-US" dirty="0">
              <a:cs typeface="Calibri"/>
            </a:endParaRPr>
          </a:p>
          <a:p>
            <a:pPr marL="285750" indent="-285750">
              <a:buFont typeface="Arial" panose="020B0604020202020204" pitchFamily="34" charset="0"/>
              <a:buChar char="•"/>
            </a:pPr>
            <a:r>
              <a:rPr lang="en-US" sz="1800" noProof="0" dirty="0" err="1"/>
              <a:t>specversion</a:t>
            </a:r>
            <a:endParaRPr lang="en-US" sz="1800" noProof="0" dirty="0"/>
          </a:p>
          <a:p>
            <a:pPr marL="285750" indent="-285750">
              <a:buFont typeface="Arial" panose="020B0604020202020204" pitchFamily="34" charset="0"/>
              <a:buChar char="•"/>
            </a:pPr>
            <a:r>
              <a:rPr lang="en-US" dirty="0"/>
              <a:t>type</a:t>
            </a:r>
            <a:endParaRPr lang="en-US" dirty="0">
              <a:cs typeface="Calibri"/>
            </a:endParaRPr>
          </a:p>
          <a:p>
            <a:endParaRPr lang="en-US" dirty="0"/>
          </a:p>
          <a:p>
            <a:r>
              <a:rPr lang="en-US" u="sng" dirty="0"/>
              <a:t>OPTIONAL attributes</a:t>
            </a:r>
          </a:p>
          <a:p>
            <a:pPr marL="285750" indent="-285750">
              <a:buFont typeface="Arial" panose="020B0604020202020204" pitchFamily="34" charset="0"/>
              <a:buChar char="•"/>
            </a:pPr>
            <a:r>
              <a:rPr lang="en-US" dirty="0" err="1"/>
              <a:t>datacontenttype</a:t>
            </a:r>
            <a:endParaRPr lang="en-US" dirty="0"/>
          </a:p>
          <a:p>
            <a:pPr marL="285750" indent="-285750">
              <a:buFont typeface="Arial" panose="020B0604020202020204" pitchFamily="34" charset="0"/>
              <a:buChar char="•"/>
            </a:pPr>
            <a:r>
              <a:rPr lang="en-US" dirty="0" err="1"/>
              <a:t>dataschema</a:t>
            </a:r>
            <a:endParaRPr lang="en-US" dirty="0"/>
          </a:p>
          <a:p>
            <a:pPr marL="285750" indent="-285750">
              <a:buFont typeface="Arial" panose="020B0604020202020204" pitchFamily="34" charset="0"/>
              <a:buChar char="•"/>
            </a:pPr>
            <a:r>
              <a:rPr lang="en-US" dirty="0"/>
              <a:t>subject</a:t>
            </a:r>
            <a:endParaRPr lang="en-US" dirty="0">
              <a:cs typeface="Calibri"/>
            </a:endParaRPr>
          </a:p>
          <a:p>
            <a:pPr marL="285750" indent="-285750">
              <a:buFont typeface="Arial" panose="020B0604020202020204" pitchFamily="34" charset="0"/>
              <a:buChar char="•"/>
            </a:pPr>
            <a:r>
              <a:rPr lang="en-US" dirty="0"/>
              <a:t>time</a:t>
            </a:r>
            <a:endParaRPr lang="en-US" dirty="0">
              <a:cs typeface="Calibri"/>
            </a:endParaRPr>
          </a:p>
          <a:p>
            <a:pPr marL="285750" indent="-285750">
              <a:buFont typeface="Arial" panose="020B0604020202020204" pitchFamily="34" charset="0"/>
              <a:buChar char="•"/>
            </a:pPr>
            <a:endParaRPr lang="en-US" dirty="0"/>
          </a:p>
          <a:p>
            <a:r>
              <a:rPr lang="en-US" u="sng" dirty="0"/>
              <a:t>Event Data</a:t>
            </a:r>
          </a:p>
          <a:p>
            <a:pPr marL="285750" indent="-285750">
              <a:buFont typeface="Arial" panose="020B0604020202020204" pitchFamily="34" charset="0"/>
              <a:buChar char="•"/>
            </a:pPr>
            <a:r>
              <a:rPr lang="en-US" dirty="0"/>
              <a:t>data</a:t>
            </a:r>
          </a:p>
        </p:txBody>
      </p:sp>
      <p:sp>
        <p:nvSpPr>
          <p:cNvPr id="7" name="Rechthoek 6">
            <a:extLst>
              <a:ext uri="{FF2B5EF4-FFF2-40B4-BE49-F238E27FC236}">
                <a16:creationId xmlns:a16="http://schemas.microsoft.com/office/drawing/2014/main" id="{9B81F0A1-E876-4AB6-9A65-D9F78220409A}"/>
              </a:ext>
            </a:extLst>
          </p:cNvPr>
          <p:cNvSpPr/>
          <p:nvPr/>
        </p:nvSpPr>
        <p:spPr>
          <a:xfrm>
            <a:off x="4382509" y="1277137"/>
            <a:ext cx="3499133" cy="5041338"/>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t"/>
          <a:lstStyle/>
          <a:p>
            <a:r>
              <a:rPr lang="nl-NL" b="1" err="1">
                <a:solidFill>
                  <a:sysClr val="windowText" lastClr="000000"/>
                </a:solidFill>
              </a:rPr>
              <a:t>Extensions</a:t>
            </a:r>
            <a:endParaRPr lang="nl-NL" b="1">
              <a:solidFill>
                <a:sysClr val="windowText" lastClr="000000"/>
              </a:solidFill>
            </a:endParaRPr>
          </a:p>
        </p:txBody>
      </p:sp>
      <p:sp>
        <p:nvSpPr>
          <p:cNvPr id="4" name="Tekstvak 3">
            <a:extLst>
              <a:ext uri="{FF2B5EF4-FFF2-40B4-BE49-F238E27FC236}">
                <a16:creationId xmlns:a16="http://schemas.microsoft.com/office/drawing/2014/main" id="{6F6D01C9-A4AC-4A76-A3D3-CE11A6B2F340}"/>
              </a:ext>
            </a:extLst>
          </p:cNvPr>
          <p:cNvSpPr txBox="1"/>
          <p:nvPr/>
        </p:nvSpPr>
        <p:spPr>
          <a:xfrm>
            <a:off x="4522345" y="1756034"/>
            <a:ext cx="3244414" cy="2308324"/>
          </a:xfrm>
          <a:prstGeom prst="rect">
            <a:avLst/>
          </a:prstGeom>
          <a:noFill/>
        </p:spPr>
        <p:txBody>
          <a:bodyPr wrap="none" rtlCol="0">
            <a:spAutoFit/>
          </a:bodyPr>
          <a:lstStyle/>
          <a:p>
            <a:r>
              <a:rPr lang="en-US" sz="1800" u="sng" noProof="0"/>
              <a:t>Extensions</a:t>
            </a:r>
            <a:endParaRPr lang="en-US" u="sng"/>
          </a:p>
          <a:p>
            <a:pPr marL="285750" indent="-285750">
              <a:buFont typeface="Arial" panose="020B0604020202020204" pitchFamily="34" charset="0"/>
              <a:buChar char="•"/>
            </a:pPr>
            <a:r>
              <a:rPr lang="en-US" err="1"/>
              <a:t>Dataref</a:t>
            </a:r>
            <a:r>
              <a:rPr lang="en-US"/>
              <a:t> (Claim Check Pattern)</a:t>
            </a:r>
          </a:p>
          <a:p>
            <a:pPr marL="285750" indent="-285750">
              <a:buFont typeface="Arial" panose="020B0604020202020204" pitchFamily="34" charset="0"/>
              <a:buChar char="•"/>
            </a:pPr>
            <a:r>
              <a:rPr lang="en-US"/>
              <a:t>Distributed Tracing</a:t>
            </a:r>
          </a:p>
          <a:p>
            <a:pPr marL="285750" indent="-285750">
              <a:buFont typeface="Arial" panose="020B0604020202020204" pitchFamily="34" charset="0"/>
              <a:buChar char="•"/>
            </a:pPr>
            <a:r>
              <a:rPr lang="en-US"/>
              <a:t>Partitioning</a:t>
            </a:r>
          </a:p>
          <a:p>
            <a:pPr marL="285750" indent="-285750">
              <a:buFont typeface="Arial" panose="020B0604020202020204" pitchFamily="34" charset="0"/>
              <a:buChar char="•"/>
            </a:pPr>
            <a:r>
              <a:rPr lang="en-US"/>
              <a:t>Sampling</a:t>
            </a:r>
          </a:p>
          <a:p>
            <a:pPr marL="285750" indent="-285750">
              <a:buFont typeface="Arial" panose="020B0604020202020204" pitchFamily="34" charset="0"/>
              <a:buChar char="•"/>
            </a:pPr>
            <a:r>
              <a:rPr lang="en-US"/>
              <a:t>Sequence</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sz="1800" noProof="0"/>
          </a:p>
        </p:txBody>
      </p:sp>
      <p:sp>
        <p:nvSpPr>
          <p:cNvPr id="8" name="Rechthoek 7">
            <a:extLst>
              <a:ext uri="{FF2B5EF4-FFF2-40B4-BE49-F238E27FC236}">
                <a16:creationId xmlns:a16="http://schemas.microsoft.com/office/drawing/2014/main" id="{B204FEA5-2D8A-43B5-B4E6-E69889A3CC12}"/>
              </a:ext>
            </a:extLst>
          </p:cNvPr>
          <p:cNvSpPr/>
          <p:nvPr/>
        </p:nvSpPr>
        <p:spPr>
          <a:xfrm>
            <a:off x="8021478" y="1277137"/>
            <a:ext cx="3499133" cy="5041338"/>
          </a:xfrm>
          <a:prstGeom prst="rect">
            <a:avLst/>
          </a:prstGeom>
          <a:solidFill>
            <a:schemeClr val="bg1"/>
          </a:solidFill>
        </p:spPr>
        <p:style>
          <a:lnRef idx="2">
            <a:schemeClr val="accent5">
              <a:shade val="50000"/>
            </a:schemeClr>
          </a:lnRef>
          <a:fillRef idx="1">
            <a:schemeClr val="accent5"/>
          </a:fillRef>
          <a:effectRef idx="0">
            <a:schemeClr val="accent5"/>
          </a:effectRef>
          <a:fontRef idx="minor">
            <a:schemeClr val="lt1"/>
          </a:fontRef>
        </p:style>
        <p:txBody>
          <a:bodyPr rtlCol="0" anchor="t"/>
          <a:lstStyle/>
          <a:p>
            <a:r>
              <a:rPr lang="nl-NL" b="1">
                <a:solidFill>
                  <a:sysClr val="windowText" lastClr="000000"/>
                </a:solidFill>
              </a:rPr>
              <a:t>NL </a:t>
            </a:r>
            <a:r>
              <a:rPr lang="nl-NL" b="1" err="1">
                <a:solidFill>
                  <a:sysClr val="windowText" lastClr="000000"/>
                </a:solidFill>
              </a:rPr>
              <a:t>Extensions</a:t>
            </a:r>
            <a:endParaRPr lang="nl-NL" b="1">
              <a:solidFill>
                <a:sysClr val="windowText" lastClr="000000"/>
              </a:solidFill>
            </a:endParaRPr>
          </a:p>
        </p:txBody>
      </p:sp>
      <p:sp>
        <p:nvSpPr>
          <p:cNvPr id="5" name="Tekstvak 4">
            <a:extLst>
              <a:ext uri="{FF2B5EF4-FFF2-40B4-BE49-F238E27FC236}">
                <a16:creationId xmlns:a16="http://schemas.microsoft.com/office/drawing/2014/main" id="{557A585B-A51A-4A50-84B8-544A24CDB25A}"/>
              </a:ext>
            </a:extLst>
          </p:cNvPr>
          <p:cNvSpPr txBox="1"/>
          <p:nvPr/>
        </p:nvSpPr>
        <p:spPr>
          <a:xfrm>
            <a:off x="8159859" y="1832704"/>
            <a:ext cx="631904" cy="923330"/>
          </a:xfrm>
          <a:prstGeom prst="rect">
            <a:avLst/>
          </a:prstGeom>
          <a:noFill/>
        </p:spPr>
        <p:txBody>
          <a:bodyPr wrap="none" rtlCol="0">
            <a:spAutoFit/>
          </a:bodyPr>
          <a:lstStyle/>
          <a:p>
            <a:pPr marL="285750" indent="-285750">
              <a:buFont typeface="Arial" panose="020B0604020202020204" pitchFamily="34" charset="0"/>
              <a:buChar char="•"/>
            </a:pPr>
            <a:r>
              <a:rPr lang="en-US"/>
              <a:t>…</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sz="1800" noProof="0"/>
          </a:p>
        </p:txBody>
      </p:sp>
    </p:spTree>
    <p:extLst>
      <p:ext uri="{BB962C8B-B14F-4D97-AF65-F5344CB8AC3E}">
        <p14:creationId xmlns:p14="http://schemas.microsoft.com/office/powerpoint/2010/main" val="38771496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dirty="0" err="1"/>
              <a:t>Dataref</a:t>
            </a:r>
            <a:r>
              <a:rPr lang="nl-NL" sz="2800" dirty="0"/>
              <a:t> (Claim Check </a:t>
            </a:r>
            <a:r>
              <a:rPr lang="nl-NL" sz="2800" dirty="0" err="1"/>
              <a:t>Pattern</a:t>
            </a:r>
            <a:r>
              <a:rPr lang="nl-NL" sz="2800" dirty="0"/>
              <a:t>)</a:t>
            </a:r>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extLst>
              <p:ext uri="{D42A27DB-BD31-4B8C-83A1-F6EECF244321}">
                <p14:modId xmlns:p14="http://schemas.microsoft.com/office/powerpoint/2010/main" val="3059364058"/>
              </p:ext>
            </p:extLst>
          </p:nvPr>
        </p:nvGraphicFramePr>
        <p:xfrm>
          <a:off x="233757" y="698728"/>
          <a:ext cx="11680944" cy="4766076"/>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dirty="0"/>
                        <a:t>Extensions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dirty="0" err="1"/>
                        <a:t>dataref</a:t>
                      </a:r>
                      <a:endParaRPr lang="en-US" sz="1200" noProof="0" dirty="0"/>
                    </a:p>
                  </a:txBody>
                  <a:tcPr/>
                </a:tc>
                <a:tc>
                  <a:txBody>
                    <a:bodyPr/>
                    <a:lstStyle/>
                    <a:p>
                      <a:endParaRPr lang="en-US" sz="1200" noProof="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en-US" sz="1200" noProof="0" dirty="0"/>
                        <a:t>URI-reference (</a:t>
                      </a:r>
                      <a:r>
                        <a:rPr lang="en-US" sz="1200" dirty="0"/>
                        <a:t>as defined in </a:t>
                      </a:r>
                      <a:r>
                        <a:rPr lang="en-US" sz="1200" dirty="0">
                          <a:hlinkClick r:id="rId2"/>
                        </a:rPr>
                        <a:t>RFC 3986 Section 4.1</a:t>
                      </a:r>
                      <a:r>
                        <a:rPr lang="en-US" sz="1200" dirty="0"/>
                        <a:t>)</a:t>
                      </a:r>
                      <a:endParaRPr lang="en-US" sz="1200" noProof="0" dirty="0"/>
                    </a:p>
                  </a:txBody>
                  <a:tcPr/>
                </a:tc>
                <a:tc>
                  <a:txBody>
                    <a:bodyPr/>
                    <a:lstStyle/>
                    <a:p>
                      <a:endParaRPr lang="en-US" sz="1200" noProof="0"/>
                    </a:p>
                  </a:txBody>
                  <a:tcPr/>
                </a:tc>
                <a:extLst>
                  <a:ext uri="{0D108BD9-81ED-4DB2-BD59-A6C34878D82A}">
                    <a16:rowId xmlns:a16="http://schemas.microsoft.com/office/drawing/2014/main" val="3776963675"/>
                  </a:ext>
                </a:extLst>
              </a:tr>
              <a:tr h="619168">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A reference to a location where the event payload is stored. The location MAY not be accessible without further information (e.g. a pre-shared secret).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Known as the </a:t>
                      </a:r>
                      <a:r>
                        <a:rPr lang="en-US" sz="1200" noProof="0" dirty="0">
                          <a:solidFill>
                            <a:srgbClr val="C00000"/>
                          </a:solidFill>
                        </a:rPr>
                        <a:t>"Claim Check Pattern"</a:t>
                      </a:r>
                      <a:r>
                        <a:rPr lang="en-US" sz="1200" noProof="0" dirty="0"/>
                        <a:t>, this attribute MAY be used for a variety of purposes, including: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If the Data is too large to be included in the message, the data is not present, and the consumer can retrieve it using this attribute.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If the consumer wants to verify that the Data has not been tampered with, it can retrieve it from a trusted source using this attribute.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If the Data MUST only be viewed by trusted consumers (e.g. personally identifiable information), only a trusted consumer can retrieve it using this attribute and a pre-shared secret.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If this attribute is used, the information SHOULD be accessible long enough for all consumers to retrieve it, but MAY not be stored for an extended period of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dirty="0">
                        <a:solidFill>
                          <a:srgbClr val="C00000"/>
                        </a:solidFill>
                      </a:endParaRPr>
                    </a:p>
                  </a:txBody>
                  <a:tcPr/>
                </a:tc>
                <a:extLst>
                  <a:ext uri="{0D108BD9-81ED-4DB2-BD59-A6C34878D82A}">
                    <a16:rowId xmlns:a16="http://schemas.microsoft.com/office/drawing/2014/main" val="798247423"/>
                  </a:ext>
                </a:extLst>
              </a:tr>
              <a:tr h="222868">
                <a:tc>
                  <a:txBody>
                    <a:bodyPr/>
                    <a:lstStyle/>
                    <a:p>
                      <a:r>
                        <a:rPr lang="en-US" sz="1200" b="1" noProof="0" dirty="0"/>
                        <a:t>Constraints</a:t>
                      </a:r>
                    </a:p>
                  </a:txBody>
                  <a:tcPr/>
                </a:tc>
                <a:tc>
                  <a:txBody>
                    <a:bodyPr/>
                    <a:lstStyle/>
                    <a:p>
                      <a:pPr marL="171450" indent="-171450">
                        <a:buFont typeface="Arial" panose="020B0604020202020204" pitchFamily="34" charset="0"/>
                        <a:buChar char="•"/>
                      </a:pPr>
                      <a:r>
                        <a:rPr lang="en-US" sz="1200" noProof="0" dirty="0"/>
                        <a:t>OPTIONAL</a:t>
                      </a:r>
                    </a:p>
                  </a:txBody>
                  <a:tcPr/>
                </a:tc>
                <a:tc>
                  <a:txBody>
                    <a:bodyPr/>
                    <a:lstStyle/>
                    <a:p>
                      <a:r>
                        <a:rPr lang="en-US" sz="1200" noProof="0" dirty="0" err="1"/>
                        <a:t>Vragen</a:t>
                      </a:r>
                      <a:r>
                        <a:rPr lang="en-US" sz="1200" noProof="0" dirty="0"/>
                        <a:t> </a:t>
                      </a:r>
                      <a:r>
                        <a:rPr lang="en-US" sz="1200" noProof="0" dirty="0" err="1"/>
                        <a:t>aan</a:t>
                      </a:r>
                      <a:r>
                        <a:rPr lang="en-US" sz="1200" noProof="0" dirty="0"/>
                        <a:t> CE community </a:t>
                      </a:r>
                      <a:r>
                        <a:rPr lang="en-US" sz="1200" noProof="0" dirty="0" err="1"/>
                        <a:t>hier</a:t>
                      </a:r>
                      <a:r>
                        <a:rPr lang="en-US" sz="1200" noProof="0" dirty="0"/>
                        <a:t> </a:t>
                      </a:r>
                      <a:r>
                        <a:rPr lang="en-US" sz="1200" noProof="0" dirty="0" err="1"/>
                        <a:t>duidelijker</a:t>
                      </a:r>
                      <a:r>
                        <a:rPr lang="en-US" sz="1200" noProof="0" dirty="0"/>
                        <a:t> </a:t>
                      </a:r>
                      <a:r>
                        <a:rPr lang="en-US" sz="1200" noProof="0" dirty="0" err="1"/>
                        <a:t>te</a:t>
                      </a:r>
                      <a:r>
                        <a:rPr lang="en-US" sz="1200" noProof="0" dirty="0"/>
                        <a:t> </a:t>
                      </a:r>
                      <a:r>
                        <a:rPr lang="en-US" sz="1200" noProof="0" dirty="0" err="1"/>
                        <a:t>zijn</a:t>
                      </a:r>
                      <a:r>
                        <a:rPr lang="en-US" sz="1200" noProof="0" dirty="0"/>
                        <a:t>. </a:t>
                      </a:r>
                      <a:r>
                        <a:rPr lang="en-US" sz="1200" noProof="0" dirty="0" err="1"/>
                        <a:t>Dus</a:t>
                      </a:r>
                      <a:r>
                        <a:rPr lang="en-US" sz="1200" noProof="0" dirty="0"/>
                        <a:t>: </a:t>
                      </a:r>
                      <a:r>
                        <a:rPr lang="en-US" sz="1200" noProof="0" dirty="0" err="1"/>
                        <a:t>Als</a:t>
                      </a:r>
                      <a:r>
                        <a:rPr lang="en-US" sz="1200" noProof="0" dirty="0"/>
                        <a:t> je de extension </a:t>
                      </a:r>
                      <a:r>
                        <a:rPr lang="en-US" sz="1200" noProof="0" dirty="0" err="1"/>
                        <a:t>gebruikt</a:t>
                      </a:r>
                      <a:r>
                        <a:rPr lang="en-US" sz="1200" noProof="0" dirty="0"/>
                        <a:t>, dan is </a:t>
                      </a:r>
                      <a:r>
                        <a:rPr lang="en-US" sz="1200" noProof="0" dirty="0" err="1"/>
                        <a:t>dit</a:t>
                      </a:r>
                      <a:r>
                        <a:rPr lang="en-US" sz="1200" noProof="0" dirty="0"/>
                        <a:t> </a:t>
                      </a:r>
                      <a:r>
                        <a:rPr lang="en-US" sz="1200" noProof="0" dirty="0" err="1"/>
                        <a:t>attribuut</a:t>
                      </a:r>
                      <a:r>
                        <a:rPr lang="en-US" sz="1200" noProof="0" dirty="0"/>
                        <a:t> </a:t>
                      </a:r>
                      <a:r>
                        <a:rPr lang="en-US" sz="1200" noProof="0" dirty="0" err="1"/>
                        <a:t>verplicht</a:t>
                      </a:r>
                      <a:r>
                        <a:rPr lang="en-US" sz="1200" noProof="0" dirty="0"/>
                        <a:t>.</a:t>
                      </a:r>
                    </a:p>
                  </a:txBody>
                  <a:tcPr/>
                </a:tc>
                <a:extLst>
                  <a:ext uri="{0D108BD9-81ED-4DB2-BD59-A6C34878D82A}">
                    <a16:rowId xmlns:a16="http://schemas.microsoft.com/office/drawing/2014/main" val="530474308"/>
                  </a:ext>
                </a:extLst>
              </a:tr>
              <a:tr h="486194">
                <a:tc>
                  <a:txBody>
                    <a:bodyPr/>
                    <a:lstStyle/>
                    <a:p>
                      <a:r>
                        <a:rPr lang="en-US" sz="1200" b="1" noProof="0" dirty="0"/>
                        <a:t>Examples</a:t>
                      </a:r>
                    </a:p>
                  </a:txBody>
                  <a:tcPr/>
                </a:tc>
                <a:tc>
                  <a:txBody>
                    <a:bodyPr/>
                    <a:lstStyle/>
                    <a:p>
                      <a:pPr marL="0" indent="0">
                        <a:buFont typeface="Arial" panose="020B0604020202020204" pitchFamily="34" charset="0"/>
                        <a:buNone/>
                      </a:pPr>
                      <a:endParaRPr lang="en-US" sz="1200" noProof="0" dirty="0"/>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spTree>
    <p:extLst>
      <p:ext uri="{BB962C8B-B14F-4D97-AF65-F5344CB8AC3E}">
        <p14:creationId xmlns:p14="http://schemas.microsoft.com/office/powerpoint/2010/main" val="3085525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BAB9FC9-032B-466A-AFBE-BF5DAF45203A}"/>
              </a:ext>
            </a:extLst>
          </p:cNvPr>
          <p:cNvSpPr>
            <a:spLocks noGrp="1"/>
          </p:cNvSpPr>
          <p:nvPr>
            <p:ph type="title"/>
          </p:nvPr>
        </p:nvSpPr>
        <p:spPr/>
        <p:txBody>
          <a:bodyPr/>
          <a:lstStyle/>
          <a:p>
            <a:r>
              <a:rPr lang="nl-NL" dirty="0"/>
              <a:t>Samenvatting besluiten</a:t>
            </a:r>
          </a:p>
        </p:txBody>
      </p:sp>
      <p:sp>
        <p:nvSpPr>
          <p:cNvPr id="5" name="Tijdelijke aanduiding voor tekst 4">
            <a:extLst>
              <a:ext uri="{FF2B5EF4-FFF2-40B4-BE49-F238E27FC236}">
                <a16:creationId xmlns:a16="http://schemas.microsoft.com/office/drawing/2014/main" id="{BF4A1574-0934-4FA1-918E-D4B5F5EDCDA8}"/>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22474908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dirty="0"/>
              <a:t>Distributed </a:t>
            </a:r>
            <a:r>
              <a:rPr lang="nl-NL" sz="2800" dirty="0" err="1"/>
              <a:t>tracing</a:t>
            </a:r>
            <a:endParaRPr lang="nl-NL" sz="2800" dirty="0"/>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extLst>
              <p:ext uri="{D42A27DB-BD31-4B8C-83A1-F6EECF244321}">
                <p14:modId xmlns:p14="http://schemas.microsoft.com/office/powerpoint/2010/main" val="4086168364"/>
              </p:ext>
            </p:extLst>
          </p:nvPr>
        </p:nvGraphicFramePr>
        <p:xfrm>
          <a:off x="233757" y="698728"/>
          <a:ext cx="11680944" cy="2176762"/>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dirty="0"/>
                        <a:t>Extensions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dirty="0" err="1"/>
                        <a:t>traceparent</a:t>
                      </a:r>
                      <a:endParaRPr lang="en-US" sz="1200" noProof="0" dirty="0"/>
                    </a:p>
                  </a:txBody>
                  <a:tcPr/>
                </a:tc>
                <a:tc>
                  <a:txBody>
                    <a:bodyPr/>
                    <a:lstStyle/>
                    <a:p>
                      <a:endParaRPr lang="en-US" sz="1200" noProof="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en-US" sz="1200" noProof="0" dirty="0"/>
                        <a:t>String</a:t>
                      </a:r>
                    </a:p>
                  </a:txBody>
                  <a:tcPr/>
                </a:tc>
                <a:tc>
                  <a:txBody>
                    <a:bodyPr/>
                    <a:lstStyle/>
                    <a:p>
                      <a:endParaRPr lang="en-US" sz="1200" noProof="0"/>
                    </a:p>
                  </a:txBody>
                  <a:tcPr/>
                </a:tc>
                <a:extLst>
                  <a:ext uri="{0D108BD9-81ED-4DB2-BD59-A6C34878D82A}">
                    <a16:rowId xmlns:a16="http://schemas.microsoft.com/office/drawing/2014/main" val="3776963675"/>
                  </a:ext>
                </a:extLst>
              </a:tr>
              <a:tr h="184437">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Contains a version, trace ID, span ID, and trace options as defined in section 3.2</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dirty="0">
                        <a:solidFill>
                          <a:srgbClr val="C00000"/>
                        </a:solidFill>
                      </a:endParaRPr>
                    </a:p>
                  </a:txBody>
                  <a:tcPr/>
                </a:tc>
                <a:extLst>
                  <a:ext uri="{0D108BD9-81ED-4DB2-BD59-A6C34878D82A}">
                    <a16:rowId xmlns:a16="http://schemas.microsoft.com/office/drawing/2014/main" val="798247423"/>
                  </a:ext>
                </a:extLst>
              </a:tr>
              <a:tr h="195039">
                <a:tc>
                  <a:txBody>
                    <a:bodyPr/>
                    <a:lstStyle/>
                    <a:p>
                      <a:r>
                        <a:rPr lang="en-US" sz="1200" b="1" noProof="0" dirty="0"/>
                        <a:t>Constraints</a:t>
                      </a:r>
                    </a:p>
                  </a:txBody>
                  <a:tcPr/>
                </a:tc>
                <a:tc>
                  <a:txBody>
                    <a:bodyPr/>
                    <a:lstStyle/>
                    <a:p>
                      <a:pPr marL="171450" indent="-171450">
                        <a:buFont typeface="Arial" panose="020B0604020202020204" pitchFamily="34" charset="0"/>
                        <a:buChar char="•"/>
                      </a:pPr>
                      <a:r>
                        <a:rPr lang="en-US" sz="1200" noProof="0" dirty="0"/>
                        <a:t>OPTIONAL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noProof="0" dirty="0" err="1"/>
                        <a:t>Vragen</a:t>
                      </a:r>
                      <a:r>
                        <a:rPr lang="en-US" sz="1200" noProof="0" dirty="0"/>
                        <a:t> </a:t>
                      </a:r>
                      <a:r>
                        <a:rPr lang="en-US" sz="1200" noProof="0" dirty="0" err="1"/>
                        <a:t>aan</a:t>
                      </a:r>
                      <a:r>
                        <a:rPr lang="en-US" sz="1200" noProof="0" dirty="0"/>
                        <a:t> CE community </a:t>
                      </a:r>
                      <a:r>
                        <a:rPr lang="en-US" sz="1200" noProof="0" dirty="0" err="1"/>
                        <a:t>hier</a:t>
                      </a:r>
                      <a:r>
                        <a:rPr lang="en-US" sz="1200" noProof="0" dirty="0"/>
                        <a:t> </a:t>
                      </a:r>
                      <a:r>
                        <a:rPr lang="en-US" sz="1200" noProof="0" dirty="0" err="1"/>
                        <a:t>duidelijker</a:t>
                      </a:r>
                      <a:r>
                        <a:rPr lang="en-US" sz="1200" noProof="0" dirty="0"/>
                        <a:t> </a:t>
                      </a:r>
                      <a:r>
                        <a:rPr lang="en-US" sz="1200" noProof="0" dirty="0" err="1"/>
                        <a:t>te</a:t>
                      </a:r>
                      <a:r>
                        <a:rPr lang="en-US" sz="1200" noProof="0" dirty="0"/>
                        <a:t> </a:t>
                      </a:r>
                      <a:r>
                        <a:rPr lang="en-US" sz="1200" noProof="0" dirty="0" err="1"/>
                        <a:t>zijn</a:t>
                      </a:r>
                      <a:r>
                        <a:rPr lang="en-US" sz="1200" noProof="0" dirty="0"/>
                        <a:t>. </a:t>
                      </a:r>
                      <a:r>
                        <a:rPr lang="en-US" sz="1200" noProof="0" dirty="0" err="1"/>
                        <a:t>Dus</a:t>
                      </a:r>
                      <a:r>
                        <a:rPr lang="en-US" sz="1200" noProof="0" dirty="0"/>
                        <a:t>: </a:t>
                      </a:r>
                      <a:r>
                        <a:rPr lang="en-US" sz="1200" noProof="0" dirty="0" err="1"/>
                        <a:t>Als</a:t>
                      </a:r>
                      <a:r>
                        <a:rPr lang="en-US" sz="1200" noProof="0" dirty="0"/>
                        <a:t> je de extension </a:t>
                      </a:r>
                      <a:r>
                        <a:rPr lang="en-US" sz="1200" noProof="0" dirty="0" err="1"/>
                        <a:t>gebruikt</a:t>
                      </a:r>
                      <a:r>
                        <a:rPr lang="en-US" sz="1200" noProof="0" dirty="0"/>
                        <a:t>, is </a:t>
                      </a:r>
                      <a:r>
                        <a:rPr lang="en-US" sz="1200" noProof="0" dirty="0" err="1"/>
                        <a:t>dit</a:t>
                      </a:r>
                      <a:r>
                        <a:rPr lang="en-US" sz="1200" noProof="0" dirty="0"/>
                        <a:t> </a:t>
                      </a:r>
                      <a:r>
                        <a:rPr lang="en-US" sz="1200" noProof="0" dirty="0" err="1"/>
                        <a:t>attribuut</a:t>
                      </a:r>
                      <a:r>
                        <a:rPr lang="en-US" sz="1200" noProof="0" dirty="0"/>
                        <a:t> dan </a:t>
                      </a:r>
                      <a:r>
                        <a:rPr lang="en-US" sz="1200" noProof="0" dirty="0" err="1"/>
                        <a:t>wel</a:t>
                      </a:r>
                      <a:r>
                        <a:rPr lang="en-US" sz="1200" noProof="0" dirty="0"/>
                        <a:t> of </a:t>
                      </a:r>
                      <a:r>
                        <a:rPr lang="en-US" sz="1200" noProof="0" dirty="0" err="1"/>
                        <a:t>niet</a:t>
                      </a:r>
                      <a:r>
                        <a:rPr lang="en-US" sz="1200" noProof="0" dirty="0"/>
                        <a:t> </a:t>
                      </a:r>
                      <a:r>
                        <a:rPr lang="en-US" sz="1200" noProof="0" dirty="0" err="1"/>
                        <a:t>verplicht</a:t>
                      </a:r>
                      <a:r>
                        <a:rPr lang="en-US" sz="1200" noProof="0" dirty="0"/>
                        <a:t>?</a:t>
                      </a:r>
                    </a:p>
                  </a:txBody>
                  <a:tcPr/>
                </a:tc>
                <a:extLst>
                  <a:ext uri="{0D108BD9-81ED-4DB2-BD59-A6C34878D82A}">
                    <a16:rowId xmlns:a16="http://schemas.microsoft.com/office/drawing/2014/main" val="530474308"/>
                  </a:ext>
                </a:extLst>
              </a:tr>
              <a:tr h="261300">
                <a:tc>
                  <a:txBody>
                    <a:bodyPr/>
                    <a:lstStyle/>
                    <a:p>
                      <a:r>
                        <a:rPr lang="en-US" sz="1200" b="1" noProof="0"/>
                        <a:t>Examples</a:t>
                      </a:r>
                    </a:p>
                  </a:txBody>
                  <a:tcPr/>
                </a:tc>
                <a:tc>
                  <a:txBody>
                    <a:bodyPr/>
                    <a:lstStyle/>
                    <a:p>
                      <a:pPr marL="0" indent="0">
                        <a:buFont typeface="Arial" panose="020B0604020202020204" pitchFamily="34" charset="0"/>
                        <a:buNone/>
                      </a:pPr>
                      <a:endParaRPr lang="en-US" sz="1200" noProof="0" dirty="0"/>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graphicFrame>
        <p:nvGraphicFramePr>
          <p:cNvPr id="8" name="Tabel 5">
            <a:extLst>
              <a:ext uri="{FF2B5EF4-FFF2-40B4-BE49-F238E27FC236}">
                <a16:creationId xmlns:a16="http://schemas.microsoft.com/office/drawing/2014/main" id="{E4D8C44E-8BA7-1D41-890F-2C75A26CABF0}"/>
              </a:ext>
            </a:extLst>
          </p:cNvPr>
          <p:cNvGraphicFramePr>
            <a:graphicFrameLocks/>
          </p:cNvGraphicFramePr>
          <p:nvPr>
            <p:extLst>
              <p:ext uri="{D42A27DB-BD31-4B8C-83A1-F6EECF244321}">
                <p14:modId xmlns:p14="http://schemas.microsoft.com/office/powerpoint/2010/main" val="2111576792"/>
              </p:ext>
            </p:extLst>
          </p:nvPr>
        </p:nvGraphicFramePr>
        <p:xfrm>
          <a:off x="233757" y="3063928"/>
          <a:ext cx="11680944" cy="2176762"/>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dirty="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dirty="0"/>
                        <a:t>Extensions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dirty="0" err="1"/>
                        <a:t>tracestate</a:t>
                      </a:r>
                      <a:endParaRPr lang="en-US" sz="1200" noProof="0" dirty="0"/>
                    </a:p>
                  </a:txBody>
                  <a:tcPr/>
                </a:tc>
                <a:tc>
                  <a:txBody>
                    <a:bodyPr/>
                    <a:lstStyle/>
                    <a:p>
                      <a:endParaRPr lang="en-US" sz="1200" noProof="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en-US" sz="1200" noProof="0" dirty="0"/>
                        <a:t>String</a:t>
                      </a:r>
                    </a:p>
                  </a:txBody>
                  <a:tcPr/>
                </a:tc>
                <a:tc>
                  <a:txBody>
                    <a:bodyPr/>
                    <a:lstStyle/>
                    <a:p>
                      <a:endParaRPr lang="en-US" sz="1200" noProof="0"/>
                    </a:p>
                  </a:txBody>
                  <a:tcPr/>
                </a:tc>
                <a:extLst>
                  <a:ext uri="{0D108BD9-81ED-4DB2-BD59-A6C34878D82A}">
                    <a16:rowId xmlns:a16="http://schemas.microsoft.com/office/drawing/2014/main" val="3776963675"/>
                  </a:ext>
                </a:extLst>
              </a:tr>
              <a:tr h="184437">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noProof="0" dirty="0"/>
                        <a:t>A comma-delimited list of key-value pairs, defined by section 3.3.</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dirty="0">
                        <a:solidFill>
                          <a:srgbClr val="C00000"/>
                        </a:solidFill>
                      </a:endParaRPr>
                    </a:p>
                  </a:txBody>
                  <a:tcPr/>
                </a:tc>
                <a:extLst>
                  <a:ext uri="{0D108BD9-81ED-4DB2-BD59-A6C34878D82A}">
                    <a16:rowId xmlns:a16="http://schemas.microsoft.com/office/drawing/2014/main" val="798247423"/>
                  </a:ext>
                </a:extLst>
              </a:tr>
              <a:tr h="195039">
                <a:tc>
                  <a:txBody>
                    <a:bodyPr/>
                    <a:lstStyle/>
                    <a:p>
                      <a:r>
                        <a:rPr lang="en-US" sz="1200" b="1" noProof="0" dirty="0"/>
                        <a:t>Constraints</a:t>
                      </a:r>
                    </a:p>
                  </a:txBody>
                  <a:tcPr/>
                </a:tc>
                <a:tc>
                  <a:txBody>
                    <a:bodyPr/>
                    <a:lstStyle/>
                    <a:p>
                      <a:pPr marL="171450" indent="-171450">
                        <a:buFont typeface="Arial" panose="020B0604020202020204" pitchFamily="34" charset="0"/>
                        <a:buChar char="•"/>
                      </a:pPr>
                      <a:r>
                        <a:rPr lang="en-US" sz="1200" noProof="0" dirty="0"/>
                        <a:t>OPTIONAL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noProof="0" dirty="0" err="1"/>
                        <a:t>Vragen</a:t>
                      </a:r>
                      <a:r>
                        <a:rPr lang="en-US" sz="1200" noProof="0" dirty="0"/>
                        <a:t> </a:t>
                      </a:r>
                      <a:r>
                        <a:rPr lang="en-US" sz="1200" noProof="0" dirty="0" err="1"/>
                        <a:t>aan</a:t>
                      </a:r>
                      <a:r>
                        <a:rPr lang="en-US" sz="1200" noProof="0" dirty="0"/>
                        <a:t> CE community </a:t>
                      </a:r>
                      <a:r>
                        <a:rPr lang="en-US" sz="1200" noProof="0" dirty="0" err="1"/>
                        <a:t>hier</a:t>
                      </a:r>
                      <a:r>
                        <a:rPr lang="en-US" sz="1200" noProof="0" dirty="0"/>
                        <a:t> </a:t>
                      </a:r>
                      <a:r>
                        <a:rPr lang="en-US" sz="1200" noProof="0" dirty="0" err="1"/>
                        <a:t>duidelijker</a:t>
                      </a:r>
                      <a:r>
                        <a:rPr lang="en-US" sz="1200" noProof="0" dirty="0"/>
                        <a:t> </a:t>
                      </a:r>
                      <a:r>
                        <a:rPr lang="en-US" sz="1200" noProof="0" dirty="0" err="1"/>
                        <a:t>te</a:t>
                      </a:r>
                      <a:r>
                        <a:rPr lang="en-US" sz="1200" noProof="0" dirty="0"/>
                        <a:t> </a:t>
                      </a:r>
                      <a:r>
                        <a:rPr lang="en-US" sz="1200" noProof="0" dirty="0" err="1"/>
                        <a:t>zijn</a:t>
                      </a:r>
                      <a:r>
                        <a:rPr lang="en-US" sz="1200" noProof="0" dirty="0"/>
                        <a:t>. </a:t>
                      </a:r>
                      <a:r>
                        <a:rPr lang="en-US" sz="1200" noProof="0" dirty="0" err="1"/>
                        <a:t>Dus</a:t>
                      </a:r>
                      <a:r>
                        <a:rPr lang="en-US" sz="1200" noProof="0" dirty="0"/>
                        <a:t>: </a:t>
                      </a:r>
                      <a:r>
                        <a:rPr lang="en-US" sz="1200" noProof="0" dirty="0" err="1"/>
                        <a:t>Als</a:t>
                      </a:r>
                      <a:r>
                        <a:rPr lang="en-US" sz="1200" noProof="0" dirty="0"/>
                        <a:t> je de extension </a:t>
                      </a:r>
                      <a:r>
                        <a:rPr lang="en-US" sz="1200" noProof="0" dirty="0" err="1"/>
                        <a:t>gebruikt</a:t>
                      </a:r>
                      <a:r>
                        <a:rPr lang="en-US" sz="1200" noProof="0" dirty="0"/>
                        <a:t>, is </a:t>
                      </a:r>
                      <a:r>
                        <a:rPr lang="en-US" sz="1200" noProof="0" dirty="0" err="1"/>
                        <a:t>dit</a:t>
                      </a:r>
                      <a:r>
                        <a:rPr lang="en-US" sz="1200" noProof="0" dirty="0"/>
                        <a:t> </a:t>
                      </a:r>
                      <a:r>
                        <a:rPr lang="en-US" sz="1200" noProof="0" dirty="0" err="1"/>
                        <a:t>attribuut</a:t>
                      </a:r>
                      <a:r>
                        <a:rPr lang="en-US" sz="1200" noProof="0" dirty="0"/>
                        <a:t> dan </a:t>
                      </a:r>
                      <a:r>
                        <a:rPr lang="en-US" sz="1200" noProof="0" dirty="0" err="1"/>
                        <a:t>wel</a:t>
                      </a:r>
                      <a:r>
                        <a:rPr lang="en-US" sz="1200" noProof="0" dirty="0"/>
                        <a:t> of </a:t>
                      </a:r>
                      <a:r>
                        <a:rPr lang="en-US" sz="1200" noProof="0" dirty="0" err="1"/>
                        <a:t>niet</a:t>
                      </a:r>
                      <a:r>
                        <a:rPr lang="en-US" sz="1200" noProof="0" dirty="0"/>
                        <a:t> </a:t>
                      </a:r>
                      <a:r>
                        <a:rPr lang="en-US" sz="1200" noProof="0" dirty="0" err="1"/>
                        <a:t>verplicht</a:t>
                      </a:r>
                      <a:r>
                        <a:rPr lang="en-US" sz="1200" noProof="0" dirty="0"/>
                        <a:t>?</a:t>
                      </a:r>
                    </a:p>
                  </a:txBody>
                  <a:tcPr/>
                </a:tc>
                <a:extLst>
                  <a:ext uri="{0D108BD9-81ED-4DB2-BD59-A6C34878D82A}">
                    <a16:rowId xmlns:a16="http://schemas.microsoft.com/office/drawing/2014/main" val="530474308"/>
                  </a:ext>
                </a:extLst>
              </a:tr>
              <a:tr h="261613">
                <a:tc>
                  <a:txBody>
                    <a:bodyPr/>
                    <a:lstStyle/>
                    <a:p>
                      <a:r>
                        <a:rPr lang="en-US" sz="1200" b="1" noProof="0"/>
                        <a:t>Examples</a:t>
                      </a:r>
                    </a:p>
                  </a:txBody>
                  <a:tcPr/>
                </a:tc>
                <a:tc>
                  <a:txBody>
                    <a:bodyPr/>
                    <a:lstStyle/>
                    <a:p>
                      <a:pPr marL="0" indent="0">
                        <a:buFont typeface="Arial" panose="020B0604020202020204" pitchFamily="34" charset="0"/>
                        <a:buNone/>
                      </a:pPr>
                      <a:endParaRPr lang="en-US" sz="1200" noProof="0" dirty="0"/>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spTree>
    <p:extLst>
      <p:ext uri="{BB962C8B-B14F-4D97-AF65-F5344CB8AC3E}">
        <p14:creationId xmlns:p14="http://schemas.microsoft.com/office/powerpoint/2010/main" val="20443452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dirty="0" err="1"/>
              <a:t>Partitioning</a:t>
            </a:r>
            <a:endParaRPr lang="nl-NL" sz="2800" dirty="0"/>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extLst>
              <p:ext uri="{D42A27DB-BD31-4B8C-83A1-F6EECF244321}">
                <p14:modId xmlns:p14="http://schemas.microsoft.com/office/powerpoint/2010/main" val="1041535215"/>
              </p:ext>
            </p:extLst>
          </p:nvPr>
        </p:nvGraphicFramePr>
        <p:xfrm>
          <a:off x="233757" y="698728"/>
          <a:ext cx="11680944" cy="3120156"/>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dirty="0"/>
                        <a:t>Extensions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dirty="0" err="1"/>
                        <a:t>partitionkey</a:t>
                      </a:r>
                      <a:endParaRPr lang="en-US" sz="1200" noProof="0" dirty="0"/>
                    </a:p>
                  </a:txBody>
                  <a:tcPr/>
                </a:tc>
                <a:tc>
                  <a:txBody>
                    <a:bodyPr/>
                    <a:lstStyle/>
                    <a:p>
                      <a:endParaRPr lang="en-US" sz="1200" noProof="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en-US" sz="1200" noProof="0" dirty="0"/>
                        <a:t>String</a:t>
                      </a:r>
                    </a:p>
                  </a:txBody>
                  <a:tcPr/>
                </a:tc>
                <a:tc>
                  <a:txBody>
                    <a:bodyPr/>
                    <a:lstStyle/>
                    <a:p>
                      <a:endParaRPr lang="en-US" sz="1200" noProof="0"/>
                    </a:p>
                  </a:txBody>
                  <a:tcPr/>
                </a:tc>
                <a:extLst>
                  <a:ext uri="{0D108BD9-81ED-4DB2-BD59-A6C34878D82A}">
                    <a16:rowId xmlns:a16="http://schemas.microsoft.com/office/drawing/2014/main" val="3776963675"/>
                  </a:ext>
                </a:extLst>
              </a:tr>
              <a:tr h="184437">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t>A partition key for the event, typically for the purposes of defining a causal relationship/grouping between multiple events. In cases where the </a:t>
                      </a:r>
                      <a:r>
                        <a:rPr lang="en-GB" sz="1200" dirty="0" err="1"/>
                        <a:t>CloudEvent</a:t>
                      </a:r>
                      <a:r>
                        <a:rPr lang="en-GB" sz="1200" dirty="0"/>
                        <a:t> is delivered to an event consumer via multiple hops, it is possible that the value of this attribute might change, or even be removed, due to protocol semantics or business processing logic within each hop.</a:t>
                      </a:r>
                      <a:endParaRPr lang="en-US" sz="1200" noProof="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dirty="0">
                        <a:solidFill>
                          <a:srgbClr val="C00000"/>
                        </a:solidFill>
                      </a:endParaRPr>
                    </a:p>
                  </a:txBody>
                  <a:tcPr/>
                </a:tc>
                <a:extLst>
                  <a:ext uri="{0D108BD9-81ED-4DB2-BD59-A6C34878D82A}">
                    <a16:rowId xmlns:a16="http://schemas.microsoft.com/office/drawing/2014/main" val="798247423"/>
                  </a:ext>
                </a:extLst>
              </a:tr>
              <a:tr h="195039">
                <a:tc>
                  <a:txBody>
                    <a:bodyPr/>
                    <a:lstStyle/>
                    <a:p>
                      <a:r>
                        <a:rPr lang="en-US" sz="1200" b="1" noProof="0" dirty="0"/>
                        <a:t>Constraints</a:t>
                      </a:r>
                    </a:p>
                  </a:txBody>
                  <a:tcPr/>
                </a:tc>
                <a:tc>
                  <a:txBody>
                    <a:bodyPr/>
                    <a:lstStyle/>
                    <a:p>
                      <a:pPr marL="171450" indent="-171450">
                        <a:buFont typeface="Arial" panose="020B0604020202020204" pitchFamily="34" charset="0"/>
                        <a:buChar char="•"/>
                      </a:pPr>
                      <a:r>
                        <a:rPr lang="en-US" sz="1200" noProof="0" dirty="0"/>
                        <a:t>REQUIRED</a:t>
                      </a:r>
                    </a:p>
                    <a:p>
                      <a:pPr marL="171450" indent="-171450">
                        <a:buFont typeface="Arial" panose="020B0604020202020204" pitchFamily="34" charset="0"/>
                        <a:buChar char="•"/>
                      </a:pPr>
                      <a:r>
                        <a:rPr lang="en-US" sz="1200" noProof="0" dirty="0"/>
                        <a:t>MUST be a non-empty string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noProof="0" dirty="0" err="1"/>
                        <a:t>Vragen</a:t>
                      </a:r>
                      <a:r>
                        <a:rPr lang="en-US" sz="1200" noProof="0" dirty="0"/>
                        <a:t> </a:t>
                      </a:r>
                      <a:r>
                        <a:rPr lang="en-US" sz="1200" noProof="0" dirty="0" err="1"/>
                        <a:t>aan</a:t>
                      </a:r>
                      <a:r>
                        <a:rPr lang="en-US" sz="1200" noProof="0" dirty="0"/>
                        <a:t> CE community </a:t>
                      </a:r>
                      <a:r>
                        <a:rPr lang="en-US" sz="1200" noProof="0" dirty="0" err="1"/>
                        <a:t>hier</a:t>
                      </a:r>
                      <a:r>
                        <a:rPr lang="en-US" sz="1200" noProof="0" dirty="0"/>
                        <a:t> </a:t>
                      </a:r>
                      <a:r>
                        <a:rPr lang="en-US" sz="1200" noProof="0" dirty="0" err="1"/>
                        <a:t>duidelijker</a:t>
                      </a:r>
                      <a:r>
                        <a:rPr lang="en-US" sz="1200" noProof="0" dirty="0"/>
                        <a:t> </a:t>
                      </a:r>
                      <a:r>
                        <a:rPr lang="en-US" sz="1200" noProof="0" dirty="0" err="1"/>
                        <a:t>te</a:t>
                      </a:r>
                      <a:r>
                        <a:rPr lang="en-US" sz="1200" noProof="0" dirty="0"/>
                        <a:t> </a:t>
                      </a:r>
                      <a:r>
                        <a:rPr lang="en-US" sz="1200" noProof="0" dirty="0" err="1"/>
                        <a:t>zijn</a:t>
                      </a:r>
                      <a:r>
                        <a:rPr lang="en-US" sz="1200" noProof="0" dirty="0"/>
                        <a:t>. </a:t>
                      </a:r>
                      <a:r>
                        <a:rPr lang="en-US" sz="1200" noProof="0" dirty="0" err="1"/>
                        <a:t>Dus</a:t>
                      </a:r>
                      <a:r>
                        <a:rPr lang="en-US" sz="1200" noProof="0" dirty="0"/>
                        <a:t>: </a:t>
                      </a:r>
                      <a:r>
                        <a:rPr lang="en-US" sz="1200" noProof="0" dirty="0" err="1"/>
                        <a:t>Als</a:t>
                      </a:r>
                      <a:r>
                        <a:rPr lang="en-US" sz="1200" noProof="0" dirty="0"/>
                        <a:t> je de extension </a:t>
                      </a:r>
                      <a:r>
                        <a:rPr lang="en-US" sz="1200" noProof="0" dirty="0" err="1"/>
                        <a:t>gebruikt</a:t>
                      </a:r>
                      <a:r>
                        <a:rPr lang="en-US" sz="1200" noProof="0" dirty="0"/>
                        <a:t>, dan is </a:t>
                      </a:r>
                      <a:r>
                        <a:rPr lang="en-US" sz="1200" noProof="0" dirty="0" err="1"/>
                        <a:t>dit</a:t>
                      </a:r>
                      <a:r>
                        <a:rPr lang="en-US" sz="1200" noProof="0" dirty="0"/>
                        <a:t> </a:t>
                      </a:r>
                      <a:r>
                        <a:rPr lang="en-US" sz="1200" noProof="0" dirty="0" err="1"/>
                        <a:t>attribuut</a:t>
                      </a:r>
                      <a:r>
                        <a:rPr lang="en-US" sz="1200" noProof="0" dirty="0"/>
                        <a:t> </a:t>
                      </a:r>
                      <a:r>
                        <a:rPr lang="en-US" sz="1200" noProof="0" dirty="0" err="1"/>
                        <a:t>verplicht</a:t>
                      </a:r>
                      <a:r>
                        <a:rPr lang="en-US" sz="1200" noProof="0" dirty="0"/>
                        <a:t>.</a:t>
                      </a:r>
                    </a:p>
                  </a:txBody>
                  <a:tcPr/>
                </a:tc>
                <a:extLst>
                  <a:ext uri="{0D108BD9-81ED-4DB2-BD59-A6C34878D82A}">
                    <a16:rowId xmlns:a16="http://schemas.microsoft.com/office/drawing/2014/main" val="530474308"/>
                  </a:ext>
                </a:extLst>
              </a:tr>
              <a:tr h="486194">
                <a:tc>
                  <a:txBody>
                    <a:bodyPr/>
                    <a:lstStyle/>
                    <a:p>
                      <a:r>
                        <a:rPr lang="en-US" sz="1200" b="1" noProof="0"/>
                        <a:t>Examples</a:t>
                      </a:r>
                    </a:p>
                  </a:txBody>
                  <a:tcPr/>
                </a:tc>
                <a:tc>
                  <a:txBody>
                    <a:bodyPr/>
                    <a:lstStyle/>
                    <a:p>
                      <a:pPr marL="0" indent="0">
                        <a:buFont typeface="Arial" panose="020B0604020202020204" pitchFamily="34" charset="0"/>
                        <a:buNone/>
                      </a:pPr>
                      <a:r>
                        <a:rPr lang="en-GB" sz="1200" dirty="0"/>
                        <a:t>The ID of the entity that the event is associated with.</a:t>
                      </a:r>
                      <a:endParaRPr lang="en-US" sz="1200" noProof="0" dirty="0"/>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spTree>
    <p:extLst>
      <p:ext uri="{BB962C8B-B14F-4D97-AF65-F5344CB8AC3E}">
        <p14:creationId xmlns:p14="http://schemas.microsoft.com/office/powerpoint/2010/main" val="597416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dirty="0" err="1"/>
              <a:t>Sampled-rate</a:t>
            </a:r>
            <a:endParaRPr lang="nl-NL" sz="2800" dirty="0"/>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extLst>
              <p:ext uri="{D42A27DB-BD31-4B8C-83A1-F6EECF244321}">
                <p14:modId xmlns:p14="http://schemas.microsoft.com/office/powerpoint/2010/main" val="2223664202"/>
              </p:ext>
            </p:extLst>
          </p:nvPr>
        </p:nvGraphicFramePr>
        <p:xfrm>
          <a:off x="233757" y="698728"/>
          <a:ext cx="11680944" cy="3668796"/>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dirty="0"/>
                        <a:t>Extensions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dirty="0"/>
                        <a:t>?</a:t>
                      </a:r>
                    </a:p>
                  </a:txBody>
                  <a:tcPr/>
                </a:tc>
                <a:tc>
                  <a:txBody>
                    <a:bodyPr/>
                    <a:lstStyle/>
                    <a:p>
                      <a:r>
                        <a:rPr lang="en-US" sz="1200" noProof="0" dirty="0"/>
                        <a:t>Naam van </a:t>
                      </a:r>
                      <a:r>
                        <a:rPr lang="en-US" sz="1200" noProof="0" dirty="0" err="1"/>
                        <a:t>attribuut</a:t>
                      </a:r>
                      <a:r>
                        <a:rPr lang="en-US" sz="1200" noProof="0" dirty="0"/>
                        <a:t> </a:t>
                      </a:r>
                      <a:r>
                        <a:rPr lang="en-US" sz="1200" noProof="0" dirty="0" err="1"/>
                        <a:t>ontbreekt</a:t>
                      </a:r>
                      <a:r>
                        <a:rPr lang="en-US" sz="1200" noProof="0" dirty="0"/>
                        <a:t> in de </a:t>
                      </a:r>
                      <a:r>
                        <a:rPr lang="en-US" sz="1200" noProof="0" dirty="0" err="1"/>
                        <a:t>specificatie</a:t>
                      </a:r>
                      <a:r>
                        <a:rPr lang="en-US" sz="1200" noProof="0" dirty="0"/>
                        <a:t>. Het </a:t>
                      </a:r>
                      <a:r>
                        <a:rPr lang="en-US" sz="1200" noProof="0" dirty="0" err="1"/>
                        <a:t>lijkt</a:t>
                      </a:r>
                      <a:r>
                        <a:rPr lang="en-US" sz="1200" noProof="0" dirty="0"/>
                        <a:t> er op </a:t>
                      </a:r>
                      <a:r>
                        <a:rPr lang="en-US" sz="1200" noProof="0" dirty="0" err="1"/>
                        <a:t>dat</a:t>
                      </a:r>
                      <a:r>
                        <a:rPr lang="en-US" sz="1200" noProof="0" dirty="0"/>
                        <a:t> </a:t>
                      </a:r>
                      <a:r>
                        <a:rPr lang="en-US" sz="1200" noProof="0" dirty="0" err="1"/>
                        <a:t>dit</a:t>
                      </a:r>
                      <a:r>
                        <a:rPr lang="en-US" sz="1200" noProof="0" dirty="0"/>
                        <a:t> ‘sampled-rate’ is.</a:t>
                      </a:r>
                    </a:p>
                    <a:p>
                      <a:endParaRPr lang="en-US" sz="1200" noProof="0" dirty="0"/>
                    </a:p>
                    <a:p>
                      <a:r>
                        <a:rPr lang="en-US" sz="1200" noProof="0" dirty="0" err="1"/>
                        <a:t>Voorleggen</a:t>
                      </a:r>
                      <a:r>
                        <a:rPr lang="en-US" sz="1200" noProof="0" dirty="0"/>
                        <a:t> </a:t>
                      </a:r>
                      <a:r>
                        <a:rPr lang="en-US" sz="1200" noProof="0" dirty="0" err="1"/>
                        <a:t>aan</a:t>
                      </a:r>
                      <a:r>
                        <a:rPr lang="en-US" sz="1200" noProof="0" dirty="0"/>
                        <a:t> CE community.</a:t>
                      </a:r>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en-US" sz="1200" noProof="0" dirty="0"/>
                        <a:t>Integer</a:t>
                      </a:r>
                    </a:p>
                  </a:txBody>
                  <a:tcPr/>
                </a:tc>
                <a:tc>
                  <a:txBody>
                    <a:bodyPr/>
                    <a:lstStyle/>
                    <a:p>
                      <a:endParaRPr lang="en-US" sz="1200" noProof="0" dirty="0"/>
                    </a:p>
                  </a:txBody>
                  <a:tcPr/>
                </a:tc>
                <a:extLst>
                  <a:ext uri="{0D108BD9-81ED-4DB2-BD59-A6C34878D82A}">
                    <a16:rowId xmlns:a16="http://schemas.microsoft.com/office/drawing/2014/main" val="3776963675"/>
                  </a:ext>
                </a:extLst>
              </a:tr>
              <a:tr h="184437">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t>The rate at which this event has already been sampled. Represents the number of similar events that happened but were not sent plus this event. For example, if a system sees 30 occurrences and emits a single event, rate would be 30 (29 not sent and 1 sent). A value of 1 is the equivalent of this extension not being used at all.</a:t>
                      </a:r>
                      <a:endParaRPr lang="en-US" sz="1200" noProof="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dirty="0">
                        <a:solidFill>
                          <a:srgbClr val="C00000"/>
                        </a:solidFill>
                      </a:endParaRPr>
                    </a:p>
                  </a:txBody>
                  <a:tcPr/>
                </a:tc>
                <a:extLst>
                  <a:ext uri="{0D108BD9-81ED-4DB2-BD59-A6C34878D82A}">
                    <a16:rowId xmlns:a16="http://schemas.microsoft.com/office/drawing/2014/main" val="798247423"/>
                  </a:ext>
                </a:extLst>
              </a:tr>
              <a:tr h="195039">
                <a:tc>
                  <a:txBody>
                    <a:bodyPr/>
                    <a:lstStyle/>
                    <a:p>
                      <a:r>
                        <a:rPr lang="en-US" sz="1200" b="1" noProof="0" dirty="0"/>
                        <a:t>Constraints</a:t>
                      </a:r>
                    </a:p>
                  </a:txBody>
                  <a:tcPr/>
                </a:tc>
                <a:tc>
                  <a:txBody>
                    <a:bodyPr/>
                    <a:lstStyle/>
                    <a:p>
                      <a:pPr marL="171450" indent="-171450">
                        <a:buFont typeface="Arial" panose="020B0604020202020204" pitchFamily="34" charset="0"/>
                        <a:buChar char="•"/>
                      </a:pPr>
                      <a:r>
                        <a:rPr lang="en-US" sz="1200" noProof="0" dirty="0"/>
                        <a:t>The rate MUST be greater than zero.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noProof="0" dirty="0" err="1"/>
                        <a:t>Vragen</a:t>
                      </a:r>
                      <a:r>
                        <a:rPr lang="en-US" sz="1200" noProof="0" dirty="0"/>
                        <a:t> </a:t>
                      </a:r>
                      <a:r>
                        <a:rPr lang="en-US" sz="1200" noProof="0" dirty="0" err="1"/>
                        <a:t>aan</a:t>
                      </a:r>
                      <a:r>
                        <a:rPr lang="en-US" sz="1200" noProof="0" dirty="0"/>
                        <a:t> CE community </a:t>
                      </a:r>
                      <a:r>
                        <a:rPr lang="en-US" sz="1200" noProof="0" dirty="0" err="1"/>
                        <a:t>hier</a:t>
                      </a:r>
                      <a:r>
                        <a:rPr lang="en-US" sz="1200" noProof="0" dirty="0"/>
                        <a:t> </a:t>
                      </a:r>
                      <a:r>
                        <a:rPr lang="en-US" sz="1200" noProof="0" dirty="0" err="1"/>
                        <a:t>duidelijker</a:t>
                      </a:r>
                      <a:r>
                        <a:rPr lang="en-US" sz="1200" noProof="0" dirty="0"/>
                        <a:t> </a:t>
                      </a:r>
                      <a:r>
                        <a:rPr lang="en-US" sz="1200" noProof="0" dirty="0" err="1"/>
                        <a:t>te</a:t>
                      </a:r>
                      <a:r>
                        <a:rPr lang="en-US" sz="1200" noProof="0" dirty="0"/>
                        <a:t> </a:t>
                      </a:r>
                      <a:r>
                        <a:rPr lang="en-US" sz="1200" noProof="0" dirty="0" err="1"/>
                        <a:t>zijn</a:t>
                      </a:r>
                      <a:r>
                        <a:rPr lang="en-US" sz="1200" noProof="0" dirty="0"/>
                        <a:t>. </a:t>
                      </a:r>
                      <a:r>
                        <a:rPr lang="en-US" sz="1200" noProof="0" dirty="0" err="1"/>
                        <a:t>Dus</a:t>
                      </a:r>
                      <a:r>
                        <a:rPr lang="en-US" sz="1200" noProof="0" dirty="0"/>
                        <a:t>: </a:t>
                      </a:r>
                      <a:r>
                        <a:rPr lang="en-US" sz="1200" noProof="0" dirty="0" err="1"/>
                        <a:t>Als</a:t>
                      </a:r>
                      <a:r>
                        <a:rPr lang="en-US" sz="1200" noProof="0" dirty="0"/>
                        <a:t> je de extension </a:t>
                      </a:r>
                      <a:r>
                        <a:rPr lang="en-US" sz="1200" noProof="0" dirty="0" err="1"/>
                        <a:t>gebruikt</a:t>
                      </a:r>
                      <a:r>
                        <a:rPr lang="en-US" sz="1200" noProof="0" dirty="0"/>
                        <a:t>, dan is </a:t>
                      </a:r>
                      <a:r>
                        <a:rPr lang="en-US" sz="1200" noProof="0" dirty="0" err="1"/>
                        <a:t>dit</a:t>
                      </a:r>
                      <a:r>
                        <a:rPr lang="en-US" sz="1200" noProof="0" dirty="0"/>
                        <a:t> </a:t>
                      </a:r>
                      <a:r>
                        <a:rPr lang="en-US" sz="1200" noProof="0" dirty="0" err="1"/>
                        <a:t>attribuut</a:t>
                      </a:r>
                      <a:r>
                        <a:rPr lang="en-US" sz="1200" noProof="0" dirty="0"/>
                        <a:t> </a:t>
                      </a:r>
                      <a:r>
                        <a:rPr lang="en-US" sz="1200" noProof="0" dirty="0" err="1"/>
                        <a:t>verplicht</a:t>
                      </a:r>
                      <a:r>
                        <a:rPr lang="en-US" sz="1200" noProof="0" dirty="0"/>
                        <a:t>.</a:t>
                      </a:r>
                    </a:p>
                  </a:txBody>
                  <a:tcPr/>
                </a:tc>
                <a:extLst>
                  <a:ext uri="{0D108BD9-81ED-4DB2-BD59-A6C34878D82A}">
                    <a16:rowId xmlns:a16="http://schemas.microsoft.com/office/drawing/2014/main" val="530474308"/>
                  </a:ext>
                </a:extLst>
              </a:tr>
              <a:tr h="486194">
                <a:tc>
                  <a:txBody>
                    <a:bodyPr/>
                    <a:lstStyle/>
                    <a:p>
                      <a:r>
                        <a:rPr lang="en-US" sz="1200" b="1" noProof="0"/>
                        <a:t>Examples</a:t>
                      </a:r>
                    </a:p>
                  </a:txBody>
                  <a:tcPr/>
                </a:tc>
                <a:tc>
                  <a:txBody>
                    <a:bodyPr/>
                    <a:lstStyle/>
                    <a:p>
                      <a:pPr marL="0" indent="0">
                        <a:buFont typeface="Arial" panose="020B0604020202020204" pitchFamily="34" charset="0"/>
                        <a:buNone/>
                      </a:pPr>
                      <a:endParaRPr lang="en-US" sz="1200" noProof="0" dirty="0"/>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spTree>
    <p:extLst>
      <p:ext uri="{BB962C8B-B14F-4D97-AF65-F5344CB8AC3E}">
        <p14:creationId xmlns:p14="http://schemas.microsoft.com/office/powerpoint/2010/main" val="3249180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99FA8C6-CF6F-4631-A2E0-3E2FFF3ADCF9}"/>
              </a:ext>
            </a:extLst>
          </p:cNvPr>
          <p:cNvSpPr>
            <a:spLocks noGrp="1"/>
          </p:cNvSpPr>
          <p:nvPr>
            <p:ph type="title"/>
          </p:nvPr>
        </p:nvSpPr>
        <p:spPr>
          <a:xfrm>
            <a:off x="158128" y="64929"/>
            <a:ext cx="5438274" cy="633798"/>
          </a:xfrm>
        </p:spPr>
        <p:txBody>
          <a:bodyPr>
            <a:normAutofit/>
          </a:bodyPr>
          <a:lstStyle/>
          <a:p>
            <a:r>
              <a:rPr lang="nl-NL" sz="2800" dirty="0" err="1"/>
              <a:t>Sequence</a:t>
            </a:r>
            <a:endParaRPr lang="nl-NL" sz="2800" dirty="0"/>
          </a:p>
        </p:txBody>
      </p:sp>
      <p:graphicFrame>
        <p:nvGraphicFramePr>
          <p:cNvPr id="5" name="Tabel 5">
            <a:extLst>
              <a:ext uri="{FF2B5EF4-FFF2-40B4-BE49-F238E27FC236}">
                <a16:creationId xmlns:a16="http://schemas.microsoft.com/office/drawing/2014/main" id="{0AAB35E6-9408-4F44-992E-1AA26B743C47}"/>
              </a:ext>
            </a:extLst>
          </p:cNvPr>
          <p:cNvGraphicFramePr>
            <a:graphicFrameLocks noGrp="1"/>
          </p:cNvGraphicFramePr>
          <p:nvPr>
            <p:ph idx="4294967295"/>
            <p:extLst>
              <p:ext uri="{D42A27DB-BD31-4B8C-83A1-F6EECF244321}">
                <p14:modId xmlns:p14="http://schemas.microsoft.com/office/powerpoint/2010/main" val="2512532687"/>
              </p:ext>
            </p:extLst>
          </p:nvPr>
        </p:nvGraphicFramePr>
        <p:xfrm>
          <a:off x="233757" y="698728"/>
          <a:ext cx="11680944" cy="2542522"/>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dirty="0"/>
                        <a:t>Extensions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dirty="0"/>
                        <a:t>sequence</a:t>
                      </a:r>
                    </a:p>
                  </a:txBody>
                  <a:tcPr/>
                </a:tc>
                <a:tc>
                  <a:txBody>
                    <a:bodyPr/>
                    <a:lstStyle/>
                    <a:p>
                      <a:endParaRPr lang="en-US" sz="1200" noProof="0" dirty="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en-US" sz="1200" noProof="0" dirty="0"/>
                        <a:t>String</a:t>
                      </a:r>
                    </a:p>
                  </a:txBody>
                  <a:tcPr/>
                </a:tc>
                <a:tc>
                  <a:txBody>
                    <a:bodyPr/>
                    <a:lstStyle/>
                    <a:p>
                      <a:endParaRPr lang="en-US" sz="1200" noProof="0" dirty="0"/>
                    </a:p>
                  </a:txBody>
                  <a:tcPr/>
                </a:tc>
                <a:extLst>
                  <a:ext uri="{0D108BD9-81ED-4DB2-BD59-A6C34878D82A}">
                    <a16:rowId xmlns:a16="http://schemas.microsoft.com/office/drawing/2014/main" val="3776963675"/>
                  </a:ext>
                </a:extLst>
              </a:tr>
              <a:tr h="184437">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t>Value expressing the relative order of the event. This enables interpretation of data </a:t>
                      </a:r>
                      <a:r>
                        <a:rPr lang="en-GB" sz="1200" dirty="0" err="1"/>
                        <a:t>supercedence</a:t>
                      </a:r>
                      <a:r>
                        <a:rPr lang="en-GB" sz="1200" dirty="0"/>
                        <a:t>.</a:t>
                      </a:r>
                      <a:endParaRPr lang="en-US" sz="1200" noProof="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dirty="0">
                        <a:solidFill>
                          <a:srgbClr val="C00000"/>
                        </a:solidFill>
                      </a:endParaRPr>
                    </a:p>
                  </a:txBody>
                  <a:tcPr/>
                </a:tc>
                <a:extLst>
                  <a:ext uri="{0D108BD9-81ED-4DB2-BD59-A6C34878D82A}">
                    <a16:rowId xmlns:a16="http://schemas.microsoft.com/office/drawing/2014/main" val="798247423"/>
                  </a:ext>
                </a:extLst>
              </a:tr>
              <a:tr h="195039">
                <a:tc>
                  <a:txBody>
                    <a:bodyPr/>
                    <a:lstStyle/>
                    <a:p>
                      <a:r>
                        <a:rPr lang="en-US" sz="1200" b="1" noProof="0" dirty="0"/>
                        <a:t>Constraints</a:t>
                      </a:r>
                    </a:p>
                  </a:txBody>
                  <a:tcPr/>
                </a:tc>
                <a:tc>
                  <a:txBody>
                    <a:bodyPr/>
                    <a:lstStyle/>
                    <a:p>
                      <a:pPr marL="171450" indent="-171450">
                        <a:buFont typeface="Arial" panose="020B0604020202020204" pitchFamily="34" charset="0"/>
                        <a:buChar char="•"/>
                      </a:pPr>
                      <a:r>
                        <a:rPr lang="en-GB" sz="1200" dirty="0"/>
                        <a:t>REQUIRED</a:t>
                      </a:r>
                    </a:p>
                    <a:p>
                      <a:pPr marL="171450" indent="-171450">
                        <a:buFont typeface="Arial" panose="020B0604020202020204" pitchFamily="34" charset="0"/>
                        <a:buChar char="•"/>
                      </a:pPr>
                      <a:r>
                        <a:rPr lang="en-GB" sz="1200" dirty="0"/>
                        <a:t>MUST be a non-empty lexicographically-orderable string</a:t>
                      </a:r>
                    </a:p>
                    <a:p>
                      <a:pPr marL="171450" indent="-171450">
                        <a:buFont typeface="Arial" panose="020B0604020202020204" pitchFamily="34" charset="0"/>
                        <a:buChar char="•"/>
                      </a:pPr>
                      <a:r>
                        <a:rPr lang="en-GB" sz="1200" dirty="0"/>
                        <a:t>RECOMMENDED as monotonically increasing and contiguous</a:t>
                      </a:r>
                    </a:p>
                  </a:txBody>
                  <a:tcPr/>
                </a:tc>
                <a:tc>
                  <a:txBody>
                    <a:bodyPr/>
                    <a:lstStyle/>
                    <a:p>
                      <a:r>
                        <a:rPr lang="en-US" sz="1200" noProof="0" dirty="0" err="1"/>
                        <a:t>Nieuwsgierig</a:t>
                      </a:r>
                      <a:r>
                        <a:rPr lang="en-US" sz="1200" noProof="0" dirty="0"/>
                        <a:t>: </a:t>
                      </a:r>
                      <a:r>
                        <a:rPr lang="en-US" sz="1200" noProof="0" dirty="0" err="1"/>
                        <a:t>Waarom</a:t>
                      </a:r>
                      <a:r>
                        <a:rPr lang="en-US" sz="1200" noProof="0" dirty="0"/>
                        <a:t> </a:t>
                      </a:r>
                      <a:r>
                        <a:rPr lang="en-US" sz="1200" noProof="0" dirty="0" err="1"/>
                        <a:t>niet</a:t>
                      </a:r>
                      <a:r>
                        <a:rPr lang="en-US" sz="1200" noProof="0" dirty="0"/>
                        <a:t> </a:t>
                      </a:r>
                      <a:r>
                        <a:rPr lang="en-US" sz="1200" u="sng" noProof="0" dirty="0"/>
                        <a:t>strictly increasing</a:t>
                      </a:r>
                      <a:r>
                        <a:rPr lang="en-US" sz="1200" noProof="0" dirty="0"/>
                        <a:t>?</a:t>
                      </a:r>
                    </a:p>
                  </a:txBody>
                  <a:tcPr/>
                </a:tc>
                <a:extLst>
                  <a:ext uri="{0D108BD9-81ED-4DB2-BD59-A6C34878D82A}">
                    <a16:rowId xmlns:a16="http://schemas.microsoft.com/office/drawing/2014/main" val="530474308"/>
                  </a:ext>
                </a:extLst>
              </a:tr>
              <a:tr h="233470">
                <a:tc>
                  <a:txBody>
                    <a:bodyPr/>
                    <a:lstStyle/>
                    <a:p>
                      <a:r>
                        <a:rPr lang="en-US" sz="1200" b="1" noProof="0"/>
                        <a:t>Examples</a:t>
                      </a:r>
                    </a:p>
                  </a:txBody>
                  <a:tcPr/>
                </a:tc>
                <a:tc>
                  <a:txBody>
                    <a:bodyPr/>
                    <a:lstStyle/>
                    <a:p>
                      <a:pPr marL="0" indent="0">
                        <a:buFont typeface="Arial" panose="020B0604020202020204" pitchFamily="34" charset="0"/>
                        <a:buNone/>
                      </a:pPr>
                      <a:endParaRPr lang="en-US" sz="1200" noProof="0" dirty="0"/>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graphicFrame>
        <p:nvGraphicFramePr>
          <p:cNvPr id="7" name="Tabel 5">
            <a:extLst>
              <a:ext uri="{FF2B5EF4-FFF2-40B4-BE49-F238E27FC236}">
                <a16:creationId xmlns:a16="http://schemas.microsoft.com/office/drawing/2014/main" id="{650279FE-E9DA-624B-9740-D65D4C0BA932}"/>
              </a:ext>
            </a:extLst>
          </p:cNvPr>
          <p:cNvGraphicFramePr>
            <a:graphicFrameLocks/>
          </p:cNvGraphicFramePr>
          <p:nvPr>
            <p:extLst>
              <p:ext uri="{D42A27DB-BD31-4B8C-83A1-F6EECF244321}">
                <p14:modId xmlns:p14="http://schemas.microsoft.com/office/powerpoint/2010/main" val="321921681"/>
              </p:ext>
            </p:extLst>
          </p:nvPr>
        </p:nvGraphicFramePr>
        <p:xfrm>
          <a:off x="233757" y="3429000"/>
          <a:ext cx="11680944" cy="2359642"/>
        </p:xfrm>
        <a:graphic>
          <a:graphicData uri="http://schemas.openxmlformats.org/drawingml/2006/table">
            <a:tbl>
              <a:tblPr firstRow="1" bandRow="1">
                <a:tableStyleId>{7DF18680-E054-41AD-8BC1-D1AEF772440D}</a:tableStyleId>
              </a:tblPr>
              <a:tblGrid>
                <a:gridCol w="990026">
                  <a:extLst>
                    <a:ext uri="{9D8B030D-6E8A-4147-A177-3AD203B41FA5}">
                      <a16:colId xmlns:a16="http://schemas.microsoft.com/office/drawing/2014/main" val="4242099859"/>
                    </a:ext>
                  </a:extLst>
                </a:gridCol>
                <a:gridCol w="5345459">
                  <a:extLst>
                    <a:ext uri="{9D8B030D-6E8A-4147-A177-3AD203B41FA5}">
                      <a16:colId xmlns:a16="http://schemas.microsoft.com/office/drawing/2014/main" val="3729729690"/>
                    </a:ext>
                  </a:extLst>
                </a:gridCol>
                <a:gridCol w="5345459">
                  <a:extLst>
                    <a:ext uri="{9D8B030D-6E8A-4147-A177-3AD203B41FA5}">
                      <a16:colId xmlns:a16="http://schemas.microsoft.com/office/drawing/2014/main" val="2247335373"/>
                    </a:ext>
                  </a:extLst>
                </a:gridCol>
              </a:tblGrid>
              <a:tr h="347962">
                <a:tc>
                  <a:txBody>
                    <a:bodyPr/>
                    <a:lstStyle/>
                    <a:p>
                      <a:endParaRPr lang="en-US" sz="1200" noProof="0"/>
                    </a:p>
                  </a:txBody>
                  <a:tcPr/>
                </a:tc>
                <a:tc>
                  <a:txBody>
                    <a:bodyPr/>
                    <a:lstStyle/>
                    <a:p>
                      <a:r>
                        <a:rPr lang="en-US" sz="1200" noProof="0"/>
                        <a:t>Cloud events specification v1.0.1</a:t>
                      </a:r>
                    </a:p>
                  </a:txBody>
                  <a:tcPr/>
                </a:tc>
                <a:tc>
                  <a:txBody>
                    <a:bodyPr/>
                    <a:lstStyle/>
                    <a:p>
                      <a:r>
                        <a:rPr lang="en-US" sz="1200" noProof="0"/>
                        <a:t>Changes</a:t>
                      </a:r>
                    </a:p>
                  </a:txBody>
                  <a:tcPr/>
                </a:tc>
                <a:extLst>
                  <a:ext uri="{0D108BD9-81ED-4DB2-BD59-A6C34878D82A}">
                    <a16:rowId xmlns:a16="http://schemas.microsoft.com/office/drawing/2014/main" val="327938827"/>
                  </a:ext>
                </a:extLst>
              </a:tr>
              <a:tr h="257411">
                <a:tc>
                  <a:txBody>
                    <a:bodyPr/>
                    <a:lstStyle/>
                    <a:p>
                      <a:r>
                        <a:rPr lang="en-US" sz="1200" b="1" noProof="0"/>
                        <a:t>Part of</a:t>
                      </a:r>
                    </a:p>
                  </a:txBody>
                  <a:tcPr/>
                </a:tc>
                <a:tc>
                  <a:txBody>
                    <a:bodyPr/>
                    <a:lstStyle/>
                    <a:p>
                      <a:r>
                        <a:rPr lang="en-US" sz="1200" noProof="0" dirty="0"/>
                        <a:t>Extensions</a:t>
                      </a:r>
                    </a:p>
                  </a:txBody>
                  <a:tcPr/>
                </a:tc>
                <a:tc>
                  <a:txBody>
                    <a:bodyPr/>
                    <a:lstStyle/>
                    <a:p>
                      <a:endParaRPr lang="en-US" sz="1200" noProof="0"/>
                    </a:p>
                  </a:txBody>
                  <a:tcPr/>
                </a:tc>
                <a:extLst>
                  <a:ext uri="{0D108BD9-81ED-4DB2-BD59-A6C34878D82A}">
                    <a16:rowId xmlns:a16="http://schemas.microsoft.com/office/drawing/2014/main" val="353746597"/>
                  </a:ext>
                </a:extLst>
              </a:tr>
              <a:tr h="257411">
                <a:tc>
                  <a:txBody>
                    <a:bodyPr/>
                    <a:lstStyle/>
                    <a:p>
                      <a:r>
                        <a:rPr lang="en-US" sz="1200" b="1" noProof="0"/>
                        <a:t>Name</a:t>
                      </a:r>
                    </a:p>
                  </a:txBody>
                  <a:tcPr/>
                </a:tc>
                <a:tc>
                  <a:txBody>
                    <a:bodyPr/>
                    <a:lstStyle/>
                    <a:p>
                      <a:r>
                        <a:rPr lang="en-US" sz="1200" noProof="0" dirty="0" err="1"/>
                        <a:t>sequencetype</a:t>
                      </a:r>
                      <a:endParaRPr lang="en-US" sz="1200" noProof="0" dirty="0"/>
                    </a:p>
                  </a:txBody>
                  <a:tcPr/>
                </a:tc>
                <a:tc>
                  <a:txBody>
                    <a:bodyPr/>
                    <a:lstStyle/>
                    <a:p>
                      <a:endParaRPr lang="en-US" sz="1200" noProof="0" dirty="0"/>
                    </a:p>
                  </a:txBody>
                  <a:tcPr/>
                </a:tc>
                <a:extLst>
                  <a:ext uri="{0D108BD9-81ED-4DB2-BD59-A6C34878D82A}">
                    <a16:rowId xmlns:a16="http://schemas.microsoft.com/office/drawing/2014/main" val="2231322288"/>
                  </a:ext>
                </a:extLst>
              </a:tr>
              <a:tr h="257411">
                <a:tc>
                  <a:txBody>
                    <a:bodyPr/>
                    <a:lstStyle/>
                    <a:p>
                      <a:r>
                        <a:rPr lang="en-US" sz="1200" b="1" noProof="0"/>
                        <a:t>Type</a:t>
                      </a:r>
                    </a:p>
                  </a:txBody>
                  <a:tcPr/>
                </a:tc>
                <a:tc>
                  <a:txBody>
                    <a:bodyPr/>
                    <a:lstStyle/>
                    <a:p>
                      <a:r>
                        <a:rPr lang="en-US" sz="1200" noProof="0" dirty="0"/>
                        <a:t>String</a:t>
                      </a:r>
                    </a:p>
                  </a:txBody>
                  <a:tcPr/>
                </a:tc>
                <a:tc>
                  <a:txBody>
                    <a:bodyPr/>
                    <a:lstStyle/>
                    <a:p>
                      <a:endParaRPr lang="en-US" sz="1200" noProof="0" dirty="0"/>
                    </a:p>
                  </a:txBody>
                  <a:tcPr/>
                </a:tc>
                <a:extLst>
                  <a:ext uri="{0D108BD9-81ED-4DB2-BD59-A6C34878D82A}">
                    <a16:rowId xmlns:a16="http://schemas.microsoft.com/office/drawing/2014/main" val="3776963675"/>
                  </a:ext>
                </a:extLst>
              </a:tr>
              <a:tr h="184437">
                <a:tc>
                  <a:txBody>
                    <a:bodyPr/>
                    <a:lstStyle/>
                    <a:p>
                      <a:r>
                        <a:rPr lang="en-US" sz="1200" b="1" noProof="0"/>
                        <a:t>Description</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t>Specifies the semantics of the sequence attribute. See the </a:t>
                      </a:r>
                      <a:r>
                        <a:rPr lang="en-GB" sz="1200" dirty="0" err="1"/>
                        <a:t>SequenceType</a:t>
                      </a:r>
                      <a:r>
                        <a:rPr lang="en-GB" sz="1200" dirty="0"/>
                        <a:t> values section for more information.</a:t>
                      </a:r>
                      <a:endParaRPr lang="en-US" sz="1200" noProof="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strike="sngStrike" noProof="0" dirty="0">
                        <a:solidFill>
                          <a:srgbClr val="C00000"/>
                        </a:solidFill>
                      </a:endParaRPr>
                    </a:p>
                  </a:txBody>
                  <a:tcPr/>
                </a:tc>
                <a:extLst>
                  <a:ext uri="{0D108BD9-81ED-4DB2-BD59-A6C34878D82A}">
                    <a16:rowId xmlns:a16="http://schemas.microsoft.com/office/drawing/2014/main" val="798247423"/>
                  </a:ext>
                </a:extLst>
              </a:tr>
              <a:tr h="195039">
                <a:tc>
                  <a:txBody>
                    <a:bodyPr/>
                    <a:lstStyle/>
                    <a:p>
                      <a:r>
                        <a:rPr lang="en-US" sz="1200" b="1" noProof="0" dirty="0"/>
                        <a:t>Constraints</a:t>
                      </a:r>
                    </a:p>
                  </a:txBody>
                  <a:tcPr/>
                </a:tc>
                <a:tc>
                  <a:txBody>
                    <a:bodyPr/>
                    <a:lstStyle/>
                    <a:p>
                      <a:pPr marL="171450" indent="-171450">
                        <a:buFont typeface="Arial" panose="020B0604020202020204" pitchFamily="34" charset="0"/>
                        <a:buChar char="•"/>
                      </a:pPr>
                      <a:r>
                        <a:rPr lang="en-GB" sz="1200" dirty="0"/>
                        <a:t>OPTIONAL</a:t>
                      </a:r>
                    </a:p>
                    <a:p>
                      <a:pPr marL="171450" indent="-171450">
                        <a:buFont typeface="Arial" panose="020B0604020202020204" pitchFamily="34" charset="0"/>
                        <a:buChar char="•"/>
                      </a:pPr>
                      <a:r>
                        <a:rPr lang="en-GB" sz="1200" dirty="0"/>
                        <a:t>If present, MUST be a non-empty string</a:t>
                      </a:r>
                    </a:p>
                  </a:txBody>
                  <a:tcPr/>
                </a:tc>
                <a:tc>
                  <a:txBody>
                    <a:bodyPr/>
                    <a:lstStyle/>
                    <a:p>
                      <a:endParaRPr lang="en-US" sz="1200" noProof="0" dirty="0"/>
                    </a:p>
                  </a:txBody>
                  <a:tcPr/>
                </a:tc>
                <a:extLst>
                  <a:ext uri="{0D108BD9-81ED-4DB2-BD59-A6C34878D82A}">
                    <a16:rowId xmlns:a16="http://schemas.microsoft.com/office/drawing/2014/main" val="530474308"/>
                  </a:ext>
                </a:extLst>
              </a:tr>
              <a:tr h="233470">
                <a:tc>
                  <a:txBody>
                    <a:bodyPr/>
                    <a:lstStyle/>
                    <a:p>
                      <a:r>
                        <a:rPr lang="en-US" sz="1200" b="1" noProof="0"/>
                        <a:t>Examples</a:t>
                      </a:r>
                    </a:p>
                  </a:txBody>
                  <a:tcPr/>
                </a:tc>
                <a:tc>
                  <a:txBody>
                    <a:bodyPr/>
                    <a:lstStyle/>
                    <a:p>
                      <a:pPr marL="0" indent="0">
                        <a:buFont typeface="Arial" panose="020B0604020202020204" pitchFamily="34" charset="0"/>
                        <a:buNone/>
                      </a:pPr>
                      <a:endParaRPr lang="en-US" sz="1200" noProof="0" dirty="0"/>
                    </a:p>
                  </a:txBody>
                  <a:tcPr/>
                </a:tc>
                <a:tc>
                  <a:txBody>
                    <a:bodyPr/>
                    <a:lstStyle/>
                    <a:p>
                      <a:endParaRPr lang="en-US" sz="1200" noProof="0" dirty="0"/>
                    </a:p>
                  </a:txBody>
                  <a:tcPr/>
                </a:tc>
                <a:extLst>
                  <a:ext uri="{0D108BD9-81ED-4DB2-BD59-A6C34878D82A}">
                    <a16:rowId xmlns:a16="http://schemas.microsoft.com/office/drawing/2014/main" val="1695907753"/>
                  </a:ext>
                </a:extLst>
              </a:tr>
            </a:tbl>
          </a:graphicData>
        </a:graphic>
      </p:graphicFrame>
      <p:pic>
        <p:nvPicPr>
          <p:cNvPr id="4" name="Picture 3">
            <a:extLst>
              <a:ext uri="{FF2B5EF4-FFF2-40B4-BE49-F238E27FC236}">
                <a16:creationId xmlns:a16="http://schemas.microsoft.com/office/drawing/2014/main" id="{55444757-5217-A74A-8561-EF7E9E6F6F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2281" y="3707732"/>
            <a:ext cx="4289242" cy="1155815"/>
          </a:xfrm>
          <a:prstGeom prst="rect">
            <a:avLst/>
          </a:prstGeom>
          <a:ln>
            <a:solidFill>
              <a:schemeClr val="tx1">
                <a:lumMod val="50000"/>
                <a:lumOff val="50000"/>
              </a:schemeClr>
            </a:solidFill>
          </a:ln>
          <a:effectLst>
            <a:outerShdw blurRad="50800" dist="38100" dir="2700000" algn="tl" rotWithShape="0">
              <a:prstClr val="black">
                <a:alpha val="40000"/>
              </a:prstClr>
            </a:outerShdw>
          </a:effectLst>
        </p:spPr>
      </p:pic>
      <p:cxnSp>
        <p:nvCxnSpPr>
          <p:cNvPr id="8" name="Straight Arrow Connector 7">
            <a:extLst>
              <a:ext uri="{FF2B5EF4-FFF2-40B4-BE49-F238E27FC236}">
                <a16:creationId xmlns:a16="http://schemas.microsoft.com/office/drawing/2014/main" id="{E6B15214-71BD-5D43-AD67-2C75DC080BEE}"/>
              </a:ext>
            </a:extLst>
          </p:cNvPr>
          <p:cNvCxnSpPr>
            <a:cxnSpLocks/>
          </p:cNvCxnSpPr>
          <p:nvPr/>
        </p:nvCxnSpPr>
        <p:spPr>
          <a:xfrm flipV="1">
            <a:off x="5596402" y="3856383"/>
            <a:ext cx="1125879" cy="770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F8260E51-36FB-2D45-A010-CCC4CC104F6A}"/>
              </a:ext>
            </a:extLst>
          </p:cNvPr>
          <p:cNvCxnSpPr>
            <a:cxnSpLocks/>
          </p:cNvCxnSpPr>
          <p:nvPr/>
        </p:nvCxnSpPr>
        <p:spPr>
          <a:xfrm>
            <a:off x="8866902" y="2610678"/>
            <a:ext cx="0" cy="12457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261285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A346B1A0-60C5-4108-936D-2AE5526D7705}"/>
              </a:ext>
            </a:extLst>
          </p:cNvPr>
          <p:cNvSpPr>
            <a:spLocks noGrp="1"/>
          </p:cNvSpPr>
          <p:nvPr>
            <p:ph type="title"/>
          </p:nvPr>
        </p:nvSpPr>
        <p:spPr/>
        <p:txBody>
          <a:bodyPr/>
          <a:lstStyle/>
          <a:p>
            <a:r>
              <a:rPr lang="nl-NL"/>
              <a:t>Vervolg</a:t>
            </a:r>
          </a:p>
        </p:txBody>
      </p:sp>
      <p:sp>
        <p:nvSpPr>
          <p:cNvPr id="5" name="Tijdelijke aanduiding voor tekst 4">
            <a:extLst>
              <a:ext uri="{FF2B5EF4-FFF2-40B4-BE49-F238E27FC236}">
                <a16:creationId xmlns:a16="http://schemas.microsoft.com/office/drawing/2014/main" id="{45BDFC2C-C252-429C-B1F0-66D916AE9A42}"/>
              </a:ext>
            </a:extLst>
          </p:cNvPr>
          <p:cNvSpPr>
            <a:spLocks noGrp="1"/>
          </p:cNvSpPr>
          <p:nvPr>
            <p:ph type="body" idx="1"/>
          </p:nvPr>
        </p:nvSpPr>
        <p:spPr/>
        <p:txBody>
          <a:bodyPr/>
          <a:lstStyle/>
          <a:p>
            <a:endParaRPr lang="nl-NL"/>
          </a:p>
        </p:txBody>
      </p:sp>
    </p:spTree>
    <p:extLst>
      <p:ext uri="{BB962C8B-B14F-4D97-AF65-F5344CB8AC3E}">
        <p14:creationId xmlns:p14="http://schemas.microsoft.com/office/powerpoint/2010/main" val="1021632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3D494DFF-C2F4-4409-B423-7A0A654A7EAD}"/>
              </a:ext>
            </a:extLst>
          </p:cNvPr>
          <p:cNvSpPr>
            <a:spLocks noGrp="1"/>
          </p:cNvSpPr>
          <p:nvPr>
            <p:ph type="title"/>
          </p:nvPr>
        </p:nvSpPr>
        <p:spPr/>
        <p:txBody>
          <a:bodyPr/>
          <a:lstStyle/>
          <a:p>
            <a:r>
              <a:rPr lang="nl-NL"/>
              <a:t>Vervolg</a:t>
            </a:r>
          </a:p>
        </p:txBody>
      </p:sp>
      <p:sp>
        <p:nvSpPr>
          <p:cNvPr id="5" name="Tijdelijke aanduiding voor inhoud 4">
            <a:extLst>
              <a:ext uri="{FF2B5EF4-FFF2-40B4-BE49-F238E27FC236}">
                <a16:creationId xmlns:a16="http://schemas.microsoft.com/office/drawing/2014/main" id="{8EB6B1C6-42E0-4C25-B505-3892F8AD9555}"/>
              </a:ext>
            </a:extLst>
          </p:cNvPr>
          <p:cNvSpPr>
            <a:spLocks noGrp="1"/>
          </p:cNvSpPr>
          <p:nvPr>
            <p:ph idx="1"/>
          </p:nvPr>
        </p:nvSpPr>
        <p:spPr/>
        <p:txBody>
          <a:bodyPr>
            <a:normAutofit/>
          </a:bodyPr>
          <a:lstStyle/>
          <a:p>
            <a:pPr marL="0" indent="0">
              <a:buNone/>
            </a:pPr>
            <a:r>
              <a:rPr lang="nl-NL" dirty="0"/>
              <a:t>9 september - volgende bijeenkomst</a:t>
            </a:r>
          </a:p>
          <a:p>
            <a:pPr marL="0" indent="0">
              <a:buNone/>
            </a:pPr>
            <a:endParaRPr lang="nl-NL" sz="2000" dirty="0"/>
          </a:p>
          <a:p>
            <a:pPr marL="0" indent="0">
              <a:buNone/>
            </a:pPr>
            <a:r>
              <a:rPr lang="nl-NL" sz="2000" dirty="0" err="1"/>
              <a:t>Backlog</a:t>
            </a:r>
            <a:endParaRPr lang="nl-NL" sz="2000" dirty="0"/>
          </a:p>
          <a:p>
            <a:r>
              <a:rPr lang="nl-NL" sz="2000" dirty="0"/>
              <a:t>Verwerken van resultaten uit deze sessie				Project</a:t>
            </a:r>
          </a:p>
          <a:p>
            <a:r>
              <a:rPr lang="nl-NL" sz="2000" dirty="0"/>
              <a:t>Resterende attributen bespreken					Hele werkgroep</a:t>
            </a:r>
          </a:p>
          <a:p>
            <a:r>
              <a:rPr lang="nl-NL" sz="2000" dirty="0"/>
              <a:t>Start met functionele vraagstukken				</a:t>
            </a:r>
            <a:r>
              <a:rPr lang="nl-NL" sz="2000" dirty="0" err="1"/>
              <a:t>Subwerkgroep</a:t>
            </a:r>
            <a:r>
              <a:rPr lang="nl-NL" sz="2000" dirty="0"/>
              <a:t> functioneel</a:t>
            </a:r>
          </a:p>
          <a:p>
            <a:r>
              <a:rPr lang="nl-NL" sz="2000" dirty="0"/>
              <a:t>Start met uitwerking </a:t>
            </a:r>
            <a:r>
              <a:rPr lang="nl-NL" sz="2000" dirty="0" err="1"/>
              <a:t>RESTful</a:t>
            </a:r>
            <a:r>
              <a:rPr lang="nl-NL" sz="2000" dirty="0"/>
              <a:t> notificeren 				</a:t>
            </a:r>
            <a:r>
              <a:rPr lang="nl-NL" sz="2000" dirty="0" err="1"/>
              <a:t>Subwerkgroep</a:t>
            </a:r>
            <a:r>
              <a:rPr lang="nl-NL" sz="2000" dirty="0"/>
              <a:t> REST</a:t>
            </a:r>
          </a:p>
          <a:p>
            <a:r>
              <a:rPr lang="nl-NL" sz="2000" dirty="0"/>
              <a:t>Toetsen van toepasbaarheid in studieomgeving (Event </a:t>
            </a:r>
            <a:r>
              <a:rPr lang="nl-NL" sz="2000" dirty="0" err="1"/>
              <a:t>Driven</a:t>
            </a:r>
            <a:r>
              <a:rPr lang="nl-NL" sz="2000" dirty="0"/>
              <a:t> Lab)	Project</a:t>
            </a:r>
          </a:p>
          <a:p>
            <a:r>
              <a:rPr lang="nl-NL" sz="2000" dirty="0"/>
              <a:t>…</a:t>
            </a:r>
          </a:p>
        </p:txBody>
      </p:sp>
      <p:sp>
        <p:nvSpPr>
          <p:cNvPr id="6" name="Pijl: links 3">
            <a:extLst>
              <a:ext uri="{FF2B5EF4-FFF2-40B4-BE49-F238E27FC236}">
                <a16:creationId xmlns:a16="http://schemas.microsoft.com/office/drawing/2014/main" id="{9E29A0C6-A984-594F-B3AF-7D91C53B553E}"/>
              </a:ext>
            </a:extLst>
          </p:cNvPr>
          <p:cNvSpPr/>
          <p:nvPr/>
        </p:nvSpPr>
        <p:spPr>
          <a:xfrm>
            <a:off x="6429083" y="1098703"/>
            <a:ext cx="1214651" cy="443552"/>
          </a:xfrm>
          <a:prstGeom prst="lef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4010918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AAF77F-EE79-D948-9226-90EDFE2EED3E}"/>
              </a:ext>
            </a:extLst>
          </p:cNvPr>
          <p:cNvSpPr>
            <a:spLocks noGrp="1"/>
          </p:cNvSpPr>
          <p:nvPr>
            <p:ph type="title"/>
          </p:nvPr>
        </p:nvSpPr>
        <p:spPr/>
        <p:txBody>
          <a:bodyPr/>
          <a:lstStyle/>
          <a:p>
            <a:r>
              <a:rPr lang="en-NL" dirty="0"/>
              <a:t>Besluiten werkgroep 15 juli 2021</a:t>
            </a:r>
          </a:p>
        </p:txBody>
      </p:sp>
      <p:sp>
        <p:nvSpPr>
          <p:cNvPr id="5" name="Content Placeholder 4">
            <a:extLst>
              <a:ext uri="{FF2B5EF4-FFF2-40B4-BE49-F238E27FC236}">
                <a16:creationId xmlns:a16="http://schemas.microsoft.com/office/drawing/2014/main" id="{DEF716E6-CBCA-364C-B016-086D99C73C6E}"/>
              </a:ext>
            </a:extLst>
          </p:cNvPr>
          <p:cNvSpPr>
            <a:spLocks noGrp="1"/>
          </p:cNvSpPr>
          <p:nvPr>
            <p:ph idx="1"/>
          </p:nvPr>
        </p:nvSpPr>
        <p:spPr/>
        <p:txBody>
          <a:bodyPr>
            <a:normAutofit/>
          </a:bodyPr>
          <a:lstStyle/>
          <a:p>
            <a:pPr marL="0" indent="0">
              <a:buNone/>
            </a:pPr>
            <a:r>
              <a:rPr lang="en-NL" sz="2000" b="1" dirty="0"/>
              <a:t>Adoptie Cloud Events standaard</a:t>
            </a:r>
          </a:p>
          <a:p>
            <a:r>
              <a:rPr lang="en-NL" sz="2000" dirty="0"/>
              <a:t>We proberen afwijkingen te voorkomen. We proberen uitbreidingen te minimaliseren.</a:t>
            </a:r>
          </a:p>
          <a:p>
            <a:r>
              <a:rPr lang="en-NL" sz="2000" dirty="0"/>
              <a:t>We beperken ons tot generieke functionaliteit. De domeinen bepalen de inhoud.</a:t>
            </a:r>
          </a:p>
          <a:p>
            <a:r>
              <a:rPr lang="en-NL" sz="2000" dirty="0"/>
              <a:t>Functionele standaard is protocol onafhankelijk. Cloud Events biedt wel bindings voor allerlei protcollen zoals </a:t>
            </a:r>
            <a:r>
              <a:rPr lang="nl-NL" sz="2000" dirty="0"/>
              <a:t>HTTP, REST, AMQP, MQTT, etc.</a:t>
            </a:r>
          </a:p>
          <a:p>
            <a:r>
              <a:rPr lang="en-NL" sz="2000" dirty="0"/>
              <a:t>We laten meerdere mechanismen toe zoals Push/Pull, Synchroon/Asynchroon.</a:t>
            </a:r>
          </a:p>
          <a:p>
            <a:r>
              <a:rPr lang="en-NL" sz="2000" dirty="0"/>
              <a:t>Breed gebruik moet mogelijk zijn. Van eenvoudige notificatie tot event sourcing.</a:t>
            </a:r>
          </a:p>
          <a:p>
            <a:r>
              <a:rPr lang="en-NL" sz="2000" dirty="0"/>
              <a:t>We minimaliseren de afhankelijkheid met IT-voorzieningen. Gevolg is o.a. dat we alle context data in het bericht onderbrengen. </a:t>
            </a:r>
            <a:r>
              <a:rPr lang="en-NL" sz="2000" dirty="0">
                <a:solidFill>
                  <a:schemeClr val="accent5">
                    <a:lumMod val="75000"/>
                  </a:schemeClr>
                </a:solidFill>
              </a:rPr>
              <a:t>(Vraagt n.a.v. nieuwe inzichten nog om aanscherping)</a:t>
            </a:r>
          </a:p>
          <a:p>
            <a:r>
              <a:rPr lang="en-NL" sz="2000" dirty="0">
                <a:solidFill>
                  <a:schemeClr val="accent5">
                    <a:lumMod val="75000"/>
                  </a:schemeClr>
                </a:solidFill>
              </a:rPr>
              <a:t>Als geen vrije interpretatie gewenst is, proberen we deze te voorkomen.</a:t>
            </a:r>
          </a:p>
          <a:p>
            <a:pPr lvl="1"/>
            <a:endParaRPr lang="en-NL" sz="2000" dirty="0">
              <a:solidFill>
                <a:schemeClr val="accent5">
                  <a:lumMod val="75000"/>
                </a:schemeClr>
              </a:solidFill>
            </a:endParaRPr>
          </a:p>
          <a:p>
            <a:pPr lvl="1"/>
            <a:endParaRPr lang="en-NL" sz="2000" dirty="0"/>
          </a:p>
        </p:txBody>
      </p:sp>
      <p:pic>
        <p:nvPicPr>
          <p:cNvPr id="7" name="Picture 6">
            <a:extLst>
              <a:ext uri="{FF2B5EF4-FFF2-40B4-BE49-F238E27FC236}">
                <a16:creationId xmlns:a16="http://schemas.microsoft.com/office/drawing/2014/main" id="{4B61E649-740E-4649-B1FF-91E86ACD60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29260" y="4065105"/>
            <a:ext cx="2792895" cy="2792895"/>
          </a:xfrm>
          <a:prstGeom prst="rect">
            <a:avLst/>
          </a:prstGeom>
        </p:spPr>
      </p:pic>
    </p:spTree>
    <p:extLst>
      <p:ext uri="{BB962C8B-B14F-4D97-AF65-F5344CB8AC3E}">
        <p14:creationId xmlns:p14="http://schemas.microsoft.com/office/powerpoint/2010/main" val="2149541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AAF77F-EE79-D948-9226-90EDFE2EED3E}"/>
              </a:ext>
            </a:extLst>
          </p:cNvPr>
          <p:cNvSpPr>
            <a:spLocks noGrp="1"/>
          </p:cNvSpPr>
          <p:nvPr>
            <p:ph type="title"/>
          </p:nvPr>
        </p:nvSpPr>
        <p:spPr/>
        <p:txBody>
          <a:bodyPr/>
          <a:lstStyle/>
          <a:p>
            <a:r>
              <a:rPr lang="en-NL" dirty="0"/>
              <a:t>Besluiten werkgroep 15 juli 2021 (vervolg)</a:t>
            </a:r>
          </a:p>
        </p:txBody>
      </p:sp>
      <p:sp>
        <p:nvSpPr>
          <p:cNvPr id="5" name="Content Placeholder 4">
            <a:extLst>
              <a:ext uri="{FF2B5EF4-FFF2-40B4-BE49-F238E27FC236}">
                <a16:creationId xmlns:a16="http://schemas.microsoft.com/office/drawing/2014/main" id="{DEF716E6-CBCA-364C-B016-086D99C73C6E}"/>
              </a:ext>
            </a:extLst>
          </p:cNvPr>
          <p:cNvSpPr>
            <a:spLocks noGrp="1"/>
          </p:cNvSpPr>
          <p:nvPr>
            <p:ph idx="1"/>
          </p:nvPr>
        </p:nvSpPr>
        <p:spPr/>
        <p:txBody>
          <a:bodyPr>
            <a:normAutofit lnSpcReduction="10000"/>
          </a:bodyPr>
          <a:lstStyle/>
          <a:p>
            <a:pPr marL="0" indent="0">
              <a:buNone/>
            </a:pPr>
            <a:r>
              <a:rPr lang="en-NL" sz="2000" b="1" dirty="0"/>
              <a:t>Scope</a:t>
            </a:r>
          </a:p>
          <a:p>
            <a:r>
              <a:rPr lang="en-NL" sz="2000" dirty="0"/>
              <a:t>Aspecten in use cases:</a:t>
            </a:r>
          </a:p>
          <a:p>
            <a:pPr lvl="1"/>
            <a:r>
              <a:rPr lang="en-NL" sz="2000" dirty="0"/>
              <a:t>Initieel meenemen: Informatierijk, informatiearm, getypeerd, push, historie</a:t>
            </a:r>
          </a:p>
          <a:p>
            <a:pPr lvl="1"/>
            <a:r>
              <a:rPr lang="en-NL" sz="2000" dirty="0"/>
              <a:t>Out of scope: Ongetypeerd</a:t>
            </a:r>
          </a:p>
          <a:p>
            <a:pPr lvl="1"/>
            <a:r>
              <a:rPr lang="en-NL" sz="2000" dirty="0"/>
              <a:t>Later meenemen: Pull, makelaar/hub</a:t>
            </a:r>
          </a:p>
          <a:p>
            <a:pPr lvl="1"/>
            <a:endParaRPr lang="en-NL" sz="2000" dirty="0"/>
          </a:p>
          <a:p>
            <a:r>
              <a:rPr lang="en-NL" sz="2000" dirty="0"/>
              <a:t>Alle soorten events in scope</a:t>
            </a:r>
          </a:p>
          <a:p>
            <a:pPr lvl="1"/>
            <a:r>
              <a:rPr lang="en-NL" sz="2000" dirty="0">
                <a:solidFill>
                  <a:schemeClr val="accent5">
                    <a:lumMod val="75000"/>
                  </a:schemeClr>
                </a:solidFill>
              </a:rPr>
              <a:t>‘True’ events</a:t>
            </a:r>
          </a:p>
          <a:p>
            <a:pPr lvl="1"/>
            <a:r>
              <a:rPr lang="en-NL" sz="2000" dirty="0">
                <a:solidFill>
                  <a:schemeClr val="accent5">
                    <a:lumMod val="75000"/>
                  </a:schemeClr>
                </a:solidFill>
              </a:rPr>
              <a:t>CRUD + (derived) eventtype</a:t>
            </a:r>
          </a:p>
          <a:p>
            <a:pPr lvl="1"/>
            <a:r>
              <a:rPr lang="en-NL" sz="2000" dirty="0">
                <a:solidFill>
                  <a:schemeClr val="accent5">
                    <a:lumMod val="75000"/>
                  </a:schemeClr>
                </a:solidFill>
              </a:rPr>
              <a:t>CRUD</a:t>
            </a:r>
          </a:p>
          <a:p>
            <a:endParaRPr lang="en-NL" sz="2000" dirty="0"/>
          </a:p>
          <a:p>
            <a:r>
              <a:rPr lang="en-NL" sz="2000" b="1" dirty="0"/>
              <a:t>IoT is buiten scope</a:t>
            </a:r>
          </a:p>
          <a:p>
            <a:pPr lvl="1"/>
            <a:r>
              <a:rPr lang="en-NL" sz="2000" dirty="0"/>
              <a:t>Een IoT-device kan niet altijd voorzien in het ID en het Source attribuut.</a:t>
            </a:r>
          </a:p>
          <a:p>
            <a:pPr lvl="1"/>
            <a:r>
              <a:rPr lang="en-NL" sz="2000" dirty="0"/>
              <a:t>Binnen Cloud events is hier een aparte werkgroep mee bezig. T.z.t. kennisnemen van resultaten daaruit.</a:t>
            </a:r>
          </a:p>
          <a:p>
            <a:endParaRPr lang="en-NL" sz="2000" dirty="0"/>
          </a:p>
          <a:p>
            <a:pPr lvl="1"/>
            <a:endParaRPr lang="en-NL" sz="2000" dirty="0"/>
          </a:p>
          <a:p>
            <a:pPr lvl="1"/>
            <a:endParaRPr lang="en-NL" sz="2000" dirty="0"/>
          </a:p>
        </p:txBody>
      </p:sp>
      <p:grpSp>
        <p:nvGrpSpPr>
          <p:cNvPr id="2" name="Group 1">
            <a:extLst>
              <a:ext uri="{FF2B5EF4-FFF2-40B4-BE49-F238E27FC236}">
                <a16:creationId xmlns:a16="http://schemas.microsoft.com/office/drawing/2014/main" id="{833B4E4D-8CC3-CC4A-993B-1E444E49C96E}"/>
              </a:ext>
            </a:extLst>
          </p:cNvPr>
          <p:cNvGrpSpPr/>
          <p:nvPr/>
        </p:nvGrpSpPr>
        <p:grpSpPr>
          <a:xfrm>
            <a:off x="5155096" y="3429000"/>
            <a:ext cx="5744817" cy="821486"/>
            <a:chOff x="920893" y="4949416"/>
            <a:chExt cx="9999673" cy="1429915"/>
          </a:xfrm>
        </p:grpSpPr>
        <p:sp>
          <p:nvSpPr>
            <p:cNvPr id="6" name="Pijl: rechts 10">
              <a:extLst>
                <a:ext uri="{FF2B5EF4-FFF2-40B4-BE49-F238E27FC236}">
                  <a16:creationId xmlns:a16="http://schemas.microsoft.com/office/drawing/2014/main" id="{EC18C35E-64AC-B848-9A3A-F505D3260128}"/>
                </a:ext>
              </a:extLst>
            </p:cNvPr>
            <p:cNvSpPr/>
            <p:nvPr/>
          </p:nvSpPr>
          <p:spPr>
            <a:xfrm>
              <a:off x="920893" y="4949416"/>
              <a:ext cx="9999673" cy="6438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000"/>
            </a:p>
          </p:txBody>
        </p:sp>
        <p:sp>
          <p:nvSpPr>
            <p:cNvPr id="7" name="Rechthoek 14">
              <a:extLst>
                <a:ext uri="{FF2B5EF4-FFF2-40B4-BE49-F238E27FC236}">
                  <a16:creationId xmlns:a16="http://schemas.microsoft.com/office/drawing/2014/main" id="{B573ED56-0C97-F645-ABC9-7A2497FE09ED}"/>
                </a:ext>
              </a:extLst>
            </p:cNvPr>
            <p:cNvSpPr/>
            <p:nvPr/>
          </p:nvSpPr>
          <p:spPr>
            <a:xfrm>
              <a:off x="1061891" y="5326231"/>
              <a:ext cx="2208527" cy="1053100"/>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000" dirty="0">
                  <a:solidFill>
                    <a:sysClr val="windowText" lastClr="000000"/>
                  </a:solidFill>
                </a:rPr>
                <a:t>CRUD-mutatie</a:t>
              </a:r>
            </a:p>
          </p:txBody>
        </p:sp>
        <p:sp>
          <p:nvSpPr>
            <p:cNvPr id="8" name="Rechthoek 15">
              <a:extLst>
                <a:ext uri="{FF2B5EF4-FFF2-40B4-BE49-F238E27FC236}">
                  <a16:creationId xmlns:a16="http://schemas.microsoft.com/office/drawing/2014/main" id="{976A2C23-D077-BB4E-BAA2-07F16648A800}"/>
                </a:ext>
              </a:extLst>
            </p:cNvPr>
            <p:cNvSpPr/>
            <p:nvPr/>
          </p:nvSpPr>
          <p:spPr>
            <a:xfrm>
              <a:off x="3463006" y="5326231"/>
              <a:ext cx="2208527" cy="1053100"/>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000" dirty="0">
                  <a:solidFill>
                    <a:sysClr val="windowText" lastClr="000000"/>
                  </a:solidFill>
                </a:rPr>
                <a:t>CRUD-mutatie</a:t>
              </a:r>
            </a:p>
            <a:p>
              <a:pPr algn="ctr"/>
              <a:r>
                <a:rPr lang="nl-NL" sz="1000" dirty="0">
                  <a:solidFill>
                    <a:sysClr val="windowText" lastClr="000000"/>
                  </a:solidFill>
                </a:rPr>
                <a:t>+</a:t>
              </a:r>
            </a:p>
            <a:p>
              <a:pPr algn="ctr"/>
              <a:r>
                <a:rPr lang="nl-NL" sz="1000" dirty="0">
                  <a:solidFill>
                    <a:sysClr val="windowText" lastClr="000000"/>
                  </a:solidFill>
                </a:rPr>
                <a:t>Afgeleid event type</a:t>
              </a:r>
            </a:p>
          </p:txBody>
        </p:sp>
        <p:sp>
          <p:nvSpPr>
            <p:cNvPr id="9" name="Rechthoek 16">
              <a:extLst>
                <a:ext uri="{FF2B5EF4-FFF2-40B4-BE49-F238E27FC236}">
                  <a16:creationId xmlns:a16="http://schemas.microsoft.com/office/drawing/2014/main" id="{0A28F381-EFE5-CE40-BB6D-5D8723D4D56B}"/>
                </a:ext>
              </a:extLst>
            </p:cNvPr>
            <p:cNvSpPr/>
            <p:nvPr/>
          </p:nvSpPr>
          <p:spPr>
            <a:xfrm>
              <a:off x="5864121" y="5326231"/>
              <a:ext cx="2208527" cy="1053100"/>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000" dirty="0">
                  <a:solidFill>
                    <a:sysClr val="windowText" lastClr="000000"/>
                  </a:solidFill>
                </a:rPr>
                <a:t>CRUD-mutatie</a:t>
              </a:r>
            </a:p>
            <a:p>
              <a:pPr algn="ctr"/>
              <a:r>
                <a:rPr lang="nl-NL" sz="1000" dirty="0">
                  <a:solidFill>
                    <a:sysClr val="windowText" lastClr="000000"/>
                  </a:solidFill>
                </a:rPr>
                <a:t>+</a:t>
              </a:r>
            </a:p>
            <a:p>
              <a:pPr algn="ctr"/>
              <a:r>
                <a:rPr lang="nl-NL" sz="1000" dirty="0">
                  <a:solidFill>
                    <a:sysClr val="windowText" lastClr="000000"/>
                  </a:solidFill>
                </a:rPr>
                <a:t>Event type</a:t>
              </a:r>
            </a:p>
          </p:txBody>
        </p:sp>
        <p:sp>
          <p:nvSpPr>
            <p:cNvPr id="10" name="Rechthoek 17">
              <a:extLst>
                <a:ext uri="{FF2B5EF4-FFF2-40B4-BE49-F238E27FC236}">
                  <a16:creationId xmlns:a16="http://schemas.microsoft.com/office/drawing/2014/main" id="{47365987-7CEE-3242-894D-0962F0017666}"/>
                </a:ext>
              </a:extLst>
            </p:cNvPr>
            <p:cNvSpPr/>
            <p:nvPr/>
          </p:nvSpPr>
          <p:spPr>
            <a:xfrm>
              <a:off x="8265237" y="5311902"/>
              <a:ext cx="2208527" cy="1053100"/>
            </a:xfrm>
            <a:prstGeom prst="rect">
              <a:avLst/>
            </a:prstGeom>
            <a:solidFill>
              <a:schemeClr val="accent5">
                <a:lumMod val="20000"/>
                <a:lumOff val="8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NL" sz="1000" dirty="0">
                  <a:solidFill>
                    <a:sysClr val="windowText" lastClr="000000"/>
                  </a:solidFill>
                </a:rPr>
                <a:t>Events</a:t>
              </a:r>
            </a:p>
          </p:txBody>
        </p:sp>
      </p:grpSp>
    </p:spTree>
    <p:extLst>
      <p:ext uri="{BB962C8B-B14F-4D97-AF65-F5344CB8AC3E}">
        <p14:creationId xmlns:p14="http://schemas.microsoft.com/office/powerpoint/2010/main" val="3517870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6" end="6"/>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7" end="7"/>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8" end="8"/>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11" end="1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12" end="12"/>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AAF77F-EE79-D948-9226-90EDFE2EED3E}"/>
              </a:ext>
            </a:extLst>
          </p:cNvPr>
          <p:cNvSpPr>
            <a:spLocks noGrp="1"/>
          </p:cNvSpPr>
          <p:nvPr>
            <p:ph type="title"/>
          </p:nvPr>
        </p:nvSpPr>
        <p:spPr/>
        <p:txBody>
          <a:bodyPr/>
          <a:lstStyle/>
          <a:p>
            <a:r>
              <a:rPr lang="en-NL" dirty="0"/>
              <a:t>Besluiten werkgroep 15 juli 2021 (vervolg)</a:t>
            </a:r>
          </a:p>
        </p:txBody>
      </p:sp>
      <p:sp>
        <p:nvSpPr>
          <p:cNvPr id="5" name="Content Placeholder 4">
            <a:extLst>
              <a:ext uri="{FF2B5EF4-FFF2-40B4-BE49-F238E27FC236}">
                <a16:creationId xmlns:a16="http://schemas.microsoft.com/office/drawing/2014/main" id="{DEF716E6-CBCA-364C-B016-086D99C73C6E}"/>
              </a:ext>
            </a:extLst>
          </p:cNvPr>
          <p:cNvSpPr>
            <a:spLocks noGrp="1"/>
          </p:cNvSpPr>
          <p:nvPr>
            <p:ph idx="1"/>
          </p:nvPr>
        </p:nvSpPr>
        <p:spPr/>
        <p:txBody>
          <a:bodyPr>
            <a:normAutofit/>
          </a:bodyPr>
          <a:lstStyle/>
          <a:p>
            <a:pPr marL="0" indent="0">
              <a:buNone/>
            </a:pPr>
            <a:r>
              <a:rPr lang="en-NL" sz="2000" b="1" dirty="0"/>
              <a:t>Aanpak RESTful notificeren</a:t>
            </a:r>
          </a:p>
          <a:p>
            <a:pPr marL="457200" indent="-457200">
              <a:buFont typeface="+mj-lt"/>
              <a:buAutoNum type="arabicPeriod"/>
            </a:pPr>
            <a:r>
              <a:rPr lang="nl-NL" sz="2000" dirty="0"/>
              <a:t>Is de REST implementatie van Cloud events bruikbaar?</a:t>
            </a:r>
          </a:p>
          <a:p>
            <a:pPr marL="457200" indent="-457200">
              <a:buFont typeface="+mj-lt"/>
              <a:buAutoNum type="arabicPeriod"/>
            </a:pPr>
            <a:r>
              <a:rPr lang="nl-NL" sz="2000" dirty="0"/>
              <a:t>Wat kunnen/willen/moeten we meenemen uit </a:t>
            </a:r>
            <a:r>
              <a:rPr lang="nl-NL" sz="2000" dirty="0" err="1"/>
              <a:t>Websub</a:t>
            </a:r>
            <a:r>
              <a:rPr lang="nl-NL" sz="2000" dirty="0"/>
              <a:t> en ZGW Notificeren</a:t>
            </a:r>
          </a:p>
          <a:p>
            <a:pPr marL="457200" indent="-457200">
              <a:buFont typeface="+mj-lt"/>
              <a:buAutoNum type="arabicPeriod"/>
            </a:pPr>
            <a:r>
              <a:rPr lang="nl-NL" sz="2000" dirty="0"/>
              <a:t>Resultaten uit functionele standaard stap-voor-stap vertalen naar REST.</a:t>
            </a:r>
          </a:p>
          <a:p>
            <a:pPr marL="457200" indent="-457200">
              <a:buFont typeface="+mj-lt"/>
              <a:buAutoNum type="arabicPeriod"/>
            </a:pPr>
            <a:endParaRPr lang="nl-NL" sz="2000" dirty="0"/>
          </a:p>
          <a:p>
            <a:pPr marL="0" indent="0">
              <a:buNone/>
            </a:pPr>
            <a:endParaRPr lang="nl-NL" sz="2000" dirty="0"/>
          </a:p>
          <a:p>
            <a:endParaRPr lang="nl-NL" sz="2000" dirty="0"/>
          </a:p>
          <a:p>
            <a:pPr marL="0" indent="0">
              <a:buNone/>
            </a:pPr>
            <a:endParaRPr lang="en-NL" sz="2000" dirty="0"/>
          </a:p>
          <a:p>
            <a:endParaRPr lang="en-NL" sz="2000" dirty="0"/>
          </a:p>
          <a:p>
            <a:pPr lvl="1"/>
            <a:endParaRPr lang="en-NL" sz="2000" dirty="0"/>
          </a:p>
          <a:p>
            <a:pPr lvl="1"/>
            <a:endParaRPr lang="en-NL" sz="2000" dirty="0"/>
          </a:p>
        </p:txBody>
      </p:sp>
      <p:grpSp>
        <p:nvGrpSpPr>
          <p:cNvPr id="12" name="Group 11">
            <a:extLst>
              <a:ext uri="{FF2B5EF4-FFF2-40B4-BE49-F238E27FC236}">
                <a16:creationId xmlns:a16="http://schemas.microsoft.com/office/drawing/2014/main" id="{FB93142A-63A9-8A43-AA1D-683FF91C4D39}"/>
              </a:ext>
            </a:extLst>
          </p:cNvPr>
          <p:cNvGrpSpPr/>
          <p:nvPr/>
        </p:nvGrpSpPr>
        <p:grpSpPr>
          <a:xfrm>
            <a:off x="7520607" y="4527317"/>
            <a:ext cx="2557669" cy="703424"/>
            <a:chOff x="2418522" y="5015948"/>
            <a:chExt cx="3276597" cy="901148"/>
          </a:xfrm>
        </p:grpSpPr>
        <p:sp>
          <p:nvSpPr>
            <p:cNvPr id="6" name="Rectangle 5">
              <a:extLst>
                <a:ext uri="{FF2B5EF4-FFF2-40B4-BE49-F238E27FC236}">
                  <a16:creationId xmlns:a16="http://schemas.microsoft.com/office/drawing/2014/main" id="{9AE0AB46-F0F2-EF47-92EF-F23ECFF8CDDA}"/>
                </a:ext>
              </a:extLst>
            </p:cNvPr>
            <p:cNvSpPr/>
            <p:nvPr/>
          </p:nvSpPr>
          <p:spPr>
            <a:xfrm>
              <a:off x="2418522" y="5015948"/>
              <a:ext cx="887895" cy="901148"/>
            </a:xfrm>
            <a:prstGeom prst="rect">
              <a:avLst/>
            </a:prstGeom>
            <a:solidFill>
              <a:srgbClr val="A0CB0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900" dirty="0">
                  <a:solidFill>
                    <a:schemeClr val="tx1"/>
                  </a:solidFill>
                </a:rPr>
                <a:t>Publisher</a:t>
              </a:r>
            </a:p>
          </p:txBody>
        </p:sp>
        <p:sp>
          <p:nvSpPr>
            <p:cNvPr id="7" name="Rectangle 6">
              <a:extLst>
                <a:ext uri="{FF2B5EF4-FFF2-40B4-BE49-F238E27FC236}">
                  <a16:creationId xmlns:a16="http://schemas.microsoft.com/office/drawing/2014/main" id="{A1576CEA-64FF-5B44-868B-DA5088C8D0ED}"/>
                </a:ext>
              </a:extLst>
            </p:cNvPr>
            <p:cNvSpPr/>
            <p:nvPr/>
          </p:nvSpPr>
          <p:spPr>
            <a:xfrm>
              <a:off x="4807224" y="5015948"/>
              <a:ext cx="887895" cy="901148"/>
            </a:xfrm>
            <a:prstGeom prst="rect">
              <a:avLst/>
            </a:prstGeom>
            <a:solidFill>
              <a:srgbClr val="F786D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900" dirty="0">
                  <a:solidFill>
                    <a:schemeClr val="tx1"/>
                  </a:solidFill>
                </a:rPr>
                <a:t>Subscriber</a:t>
              </a:r>
            </a:p>
          </p:txBody>
        </p:sp>
        <p:sp>
          <p:nvSpPr>
            <p:cNvPr id="8" name="Oval 7">
              <a:extLst>
                <a:ext uri="{FF2B5EF4-FFF2-40B4-BE49-F238E27FC236}">
                  <a16:creationId xmlns:a16="http://schemas.microsoft.com/office/drawing/2014/main" id="{A93C3C84-0DD6-4B42-9839-0F609E5A0B32}"/>
                </a:ext>
              </a:extLst>
            </p:cNvPr>
            <p:cNvSpPr/>
            <p:nvPr/>
          </p:nvSpPr>
          <p:spPr>
            <a:xfrm>
              <a:off x="3612873" y="5015948"/>
              <a:ext cx="887895" cy="901148"/>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900" dirty="0">
                  <a:solidFill>
                    <a:schemeClr val="tx1"/>
                  </a:solidFill>
                </a:rPr>
                <a:t>Hub</a:t>
              </a:r>
            </a:p>
          </p:txBody>
        </p:sp>
        <p:cxnSp>
          <p:nvCxnSpPr>
            <p:cNvPr id="10" name="Straight Arrow Connector 9">
              <a:extLst>
                <a:ext uri="{FF2B5EF4-FFF2-40B4-BE49-F238E27FC236}">
                  <a16:creationId xmlns:a16="http://schemas.microsoft.com/office/drawing/2014/main" id="{B8E7BCAA-4399-9F4C-8A5C-25A51A5186E6}"/>
                </a:ext>
              </a:extLst>
            </p:cNvPr>
            <p:cNvCxnSpPr>
              <a:endCxn id="8" idx="2"/>
            </p:cNvCxnSpPr>
            <p:nvPr/>
          </p:nvCxnSpPr>
          <p:spPr>
            <a:xfrm>
              <a:off x="3306417" y="5466522"/>
              <a:ext cx="306456"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2E17C207-6601-4F45-AAED-6FF6AECBBC88}"/>
                </a:ext>
              </a:extLst>
            </p:cNvPr>
            <p:cNvCxnSpPr/>
            <p:nvPr/>
          </p:nvCxnSpPr>
          <p:spPr>
            <a:xfrm>
              <a:off x="4500768" y="5466522"/>
              <a:ext cx="306456"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grpSp>
      <p:pic>
        <p:nvPicPr>
          <p:cNvPr id="13" name="Picture 12">
            <a:extLst>
              <a:ext uri="{FF2B5EF4-FFF2-40B4-BE49-F238E27FC236}">
                <a16:creationId xmlns:a16="http://schemas.microsoft.com/office/drawing/2014/main" id="{3EE0A817-8EFF-4B46-8629-8E8F7D1292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2861" y="2844515"/>
            <a:ext cx="1473159" cy="1473159"/>
          </a:xfrm>
          <a:prstGeom prst="rect">
            <a:avLst/>
          </a:prstGeom>
        </p:spPr>
      </p:pic>
    </p:spTree>
    <p:extLst>
      <p:ext uri="{BB962C8B-B14F-4D97-AF65-F5344CB8AC3E}">
        <p14:creationId xmlns:p14="http://schemas.microsoft.com/office/powerpoint/2010/main" val="2661627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AAF77F-EE79-D948-9226-90EDFE2EED3E}"/>
              </a:ext>
            </a:extLst>
          </p:cNvPr>
          <p:cNvSpPr>
            <a:spLocks noGrp="1"/>
          </p:cNvSpPr>
          <p:nvPr>
            <p:ph type="title"/>
          </p:nvPr>
        </p:nvSpPr>
        <p:spPr/>
        <p:txBody>
          <a:bodyPr/>
          <a:lstStyle/>
          <a:p>
            <a:r>
              <a:rPr lang="en-NL" dirty="0"/>
              <a:t>Besluiten werkgroep 15 juli 2021 (vervolg)</a:t>
            </a:r>
          </a:p>
        </p:txBody>
      </p:sp>
      <p:sp>
        <p:nvSpPr>
          <p:cNvPr id="5" name="Content Placeholder 4">
            <a:extLst>
              <a:ext uri="{FF2B5EF4-FFF2-40B4-BE49-F238E27FC236}">
                <a16:creationId xmlns:a16="http://schemas.microsoft.com/office/drawing/2014/main" id="{DEF716E6-CBCA-364C-B016-086D99C73C6E}"/>
              </a:ext>
            </a:extLst>
          </p:cNvPr>
          <p:cNvSpPr>
            <a:spLocks noGrp="1"/>
          </p:cNvSpPr>
          <p:nvPr>
            <p:ph idx="1"/>
          </p:nvPr>
        </p:nvSpPr>
        <p:spPr/>
        <p:txBody>
          <a:bodyPr>
            <a:normAutofit/>
          </a:bodyPr>
          <a:lstStyle/>
          <a:p>
            <a:pPr marL="0" indent="0">
              <a:buNone/>
            </a:pPr>
            <a:endParaRPr lang="en-NL" sz="2000" b="1" dirty="0"/>
          </a:p>
          <a:p>
            <a:pPr marL="0" indent="0">
              <a:buNone/>
            </a:pPr>
            <a:r>
              <a:rPr lang="en-NL" sz="2000" b="1" dirty="0"/>
              <a:t>Vertaling van business events naar cloud events</a:t>
            </a:r>
          </a:p>
          <a:p>
            <a:r>
              <a:rPr lang="nl-NL" sz="2000" dirty="0"/>
              <a:t>De business onderscheid vaak verschillende soorten events. Denk aan signalen </a:t>
            </a:r>
            <a:r>
              <a:rPr lang="nl-NL" sz="2000" dirty="0" err="1"/>
              <a:t>v.s.</a:t>
            </a:r>
            <a:r>
              <a:rPr lang="nl-NL" sz="2000" dirty="0"/>
              <a:t> ‘echte’ events of waarderingen die aan events gekoppeld worden zoals ‘concept’ of ‘vastgesteld’. In de standaard wordt dit allemaal vertaald </a:t>
            </a:r>
            <a:r>
              <a:rPr lang="nl-NL" sz="2000" dirty="0">
                <a:solidFill>
                  <a:schemeClr val="accent2">
                    <a:lumMod val="75000"/>
                  </a:schemeClr>
                </a:solidFill>
              </a:rPr>
              <a:t>naar één lijst van events per domein</a:t>
            </a:r>
            <a:r>
              <a:rPr lang="nl-NL" sz="2000" dirty="0"/>
              <a:t>. We gebruiken hiervoor </a:t>
            </a:r>
            <a:r>
              <a:rPr lang="nl-NL" sz="2000" dirty="0">
                <a:solidFill>
                  <a:schemeClr val="accent2">
                    <a:lumMod val="75000"/>
                  </a:schemeClr>
                </a:solidFill>
              </a:rPr>
              <a:t>geen extra attributen </a:t>
            </a:r>
            <a:r>
              <a:rPr lang="nl-NL" sz="2000" dirty="0"/>
              <a:t>zoals ’status’ of zelfs extra concepten zoals een ‘signaal’.</a:t>
            </a:r>
          </a:p>
          <a:p>
            <a:pPr marL="0" indent="0">
              <a:buNone/>
            </a:pPr>
            <a:endParaRPr lang="nl-NL" sz="2000" dirty="0"/>
          </a:p>
          <a:p>
            <a:pPr marL="0" indent="0">
              <a:buNone/>
            </a:pPr>
            <a:r>
              <a:rPr lang="nl-NL" sz="2000" b="1" dirty="0"/>
              <a:t>Aanbevelingen inzake lijst van events</a:t>
            </a:r>
          </a:p>
          <a:p>
            <a:r>
              <a:rPr lang="nl-NL" sz="2000" dirty="0"/>
              <a:t>Formuleer de namen van events in voltooid verledentijd.</a:t>
            </a:r>
          </a:p>
          <a:p>
            <a:endParaRPr lang="nl-NL" sz="2000" dirty="0"/>
          </a:p>
          <a:p>
            <a:pPr marL="0" indent="0">
              <a:buNone/>
            </a:pPr>
            <a:endParaRPr lang="en-NL" sz="2000" dirty="0"/>
          </a:p>
          <a:p>
            <a:endParaRPr lang="en-NL" sz="2000" dirty="0"/>
          </a:p>
          <a:p>
            <a:pPr lvl="1"/>
            <a:endParaRPr lang="en-NL" sz="2000" dirty="0"/>
          </a:p>
          <a:p>
            <a:pPr lvl="1"/>
            <a:endParaRPr lang="en-NL" sz="2000" dirty="0"/>
          </a:p>
        </p:txBody>
      </p:sp>
      <p:grpSp>
        <p:nvGrpSpPr>
          <p:cNvPr id="18" name="Group 17">
            <a:extLst>
              <a:ext uri="{FF2B5EF4-FFF2-40B4-BE49-F238E27FC236}">
                <a16:creationId xmlns:a16="http://schemas.microsoft.com/office/drawing/2014/main" id="{79692B54-0470-274B-8984-8B90409E4FDB}"/>
              </a:ext>
            </a:extLst>
          </p:cNvPr>
          <p:cNvGrpSpPr/>
          <p:nvPr/>
        </p:nvGrpSpPr>
        <p:grpSpPr>
          <a:xfrm>
            <a:off x="8126016" y="1155085"/>
            <a:ext cx="3661793" cy="602725"/>
            <a:chOff x="6522503" y="3103153"/>
            <a:chExt cx="4613853" cy="759433"/>
          </a:xfrm>
        </p:grpSpPr>
        <p:sp>
          <p:nvSpPr>
            <p:cNvPr id="14" name="Ovaal 63">
              <a:extLst>
                <a:ext uri="{FF2B5EF4-FFF2-40B4-BE49-F238E27FC236}">
                  <a16:creationId xmlns:a16="http://schemas.microsoft.com/office/drawing/2014/main" id="{27149845-8A94-3442-A3FE-6CD4455AD2B6}"/>
                </a:ext>
              </a:extLst>
            </p:cNvPr>
            <p:cNvSpPr/>
            <p:nvPr/>
          </p:nvSpPr>
          <p:spPr>
            <a:xfrm>
              <a:off x="6522503" y="3207181"/>
              <a:ext cx="1669409" cy="562063"/>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a:t>Event</a:t>
              </a:r>
            </a:p>
          </p:txBody>
        </p:sp>
        <p:sp>
          <p:nvSpPr>
            <p:cNvPr id="15" name="Ovaal 64">
              <a:extLst>
                <a:ext uri="{FF2B5EF4-FFF2-40B4-BE49-F238E27FC236}">
                  <a16:creationId xmlns:a16="http://schemas.microsoft.com/office/drawing/2014/main" id="{2A1F2149-A40D-F945-BE15-164C006A919F}"/>
                </a:ext>
              </a:extLst>
            </p:cNvPr>
            <p:cNvSpPr/>
            <p:nvPr/>
          </p:nvSpPr>
          <p:spPr>
            <a:xfrm>
              <a:off x="7994725" y="3196603"/>
              <a:ext cx="1669409" cy="562063"/>
            </a:xfrm>
            <a:prstGeom prst="ellipse">
              <a:avLst/>
            </a:prstGeom>
            <a:solidFill>
              <a:schemeClr val="accent6">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dirty="0">
                  <a:solidFill>
                    <a:schemeClr val="tx1"/>
                  </a:solidFill>
                </a:rPr>
                <a:t>+ Eventtype</a:t>
              </a:r>
            </a:p>
          </p:txBody>
        </p:sp>
        <p:sp>
          <p:nvSpPr>
            <p:cNvPr id="16" name="Ovaal 35">
              <a:extLst>
                <a:ext uri="{FF2B5EF4-FFF2-40B4-BE49-F238E27FC236}">
                  <a16:creationId xmlns:a16="http://schemas.microsoft.com/office/drawing/2014/main" id="{A338C5B6-4F9A-CD43-B062-170DF19AC9EC}"/>
                </a:ext>
              </a:extLst>
            </p:cNvPr>
            <p:cNvSpPr/>
            <p:nvPr/>
          </p:nvSpPr>
          <p:spPr>
            <a:xfrm>
              <a:off x="9466947" y="3207288"/>
              <a:ext cx="1669409" cy="562063"/>
            </a:xfrm>
            <a:prstGeom prst="ellipse">
              <a:avLst/>
            </a:prstGeom>
            <a:solidFill>
              <a:schemeClr val="accent6">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a:solidFill>
                    <a:schemeClr val="tx1"/>
                  </a:solidFill>
                </a:rPr>
                <a:t>+ State</a:t>
              </a:r>
            </a:p>
          </p:txBody>
        </p:sp>
        <p:cxnSp>
          <p:nvCxnSpPr>
            <p:cNvPr id="3" name="Straight Connector 2">
              <a:extLst>
                <a:ext uri="{FF2B5EF4-FFF2-40B4-BE49-F238E27FC236}">
                  <a16:creationId xmlns:a16="http://schemas.microsoft.com/office/drawing/2014/main" id="{F96BFDD2-C47A-DD4C-9A40-06B51FAA446F}"/>
                </a:ext>
              </a:extLst>
            </p:cNvPr>
            <p:cNvCxnSpPr/>
            <p:nvPr/>
          </p:nvCxnSpPr>
          <p:spPr>
            <a:xfrm>
              <a:off x="9605912" y="3113838"/>
              <a:ext cx="1391478" cy="74874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A4BAF03-DFC8-BA45-A787-AAE043B84012}"/>
                </a:ext>
              </a:extLst>
            </p:cNvPr>
            <p:cNvCxnSpPr>
              <a:cxnSpLocks/>
            </p:cNvCxnSpPr>
            <p:nvPr/>
          </p:nvCxnSpPr>
          <p:spPr>
            <a:xfrm flipV="1">
              <a:off x="9664134" y="3103153"/>
              <a:ext cx="1222527" cy="74775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39299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AAF77F-EE79-D948-9226-90EDFE2EED3E}"/>
              </a:ext>
            </a:extLst>
          </p:cNvPr>
          <p:cNvSpPr>
            <a:spLocks noGrp="1"/>
          </p:cNvSpPr>
          <p:nvPr>
            <p:ph type="title"/>
          </p:nvPr>
        </p:nvSpPr>
        <p:spPr/>
        <p:txBody>
          <a:bodyPr/>
          <a:lstStyle/>
          <a:p>
            <a:r>
              <a:rPr lang="en-NL" dirty="0"/>
              <a:t>Besluiten werkgroep 15 juli 2021 (vervolg)</a:t>
            </a:r>
          </a:p>
        </p:txBody>
      </p:sp>
      <p:sp>
        <p:nvSpPr>
          <p:cNvPr id="5" name="Content Placeholder 4">
            <a:extLst>
              <a:ext uri="{FF2B5EF4-FFF2-40B4-BE49-F238E27FC236}">
                <a16:creationId xmlns:a16="http://schemas.microsoft.com/office/drawing/2014/main" id="{DEF716E6-CBCA-364C-B016-086D99C73C6E}"/>
              </a:ext>
            </a:extLst>
          </p:cNvPr>
          <p:cNvSpPr>
            <a:spLocks noGrp="1"/>
          </p:cNvSpPr>
          <p:nvPr>
            <p:ph idx="1"/>
          </p:nvPr>
        </p:nvSpPr>
        <p:spPr/>
        <p:txBody>
          <a:bodyPr>
            <a:normAutofit/>
          </a:bodyPr>
          <a:lstStyle/>
          <a:p>
            <a:pPr marL="0" indent="0">
              <a:buNone/>
            </a:pPr>
            <a:r>
              <a:rPr lang="nl-NL" sz="2000" b="1" dirty="0"/>
              <a:t>Kern attributen</a:t>
            </a:r>
          </a:p>
          <a:p>
            <a:pPr marL="171450" lvl="0" indent="-171450">
              <a:lnSpc>
                <a:spcPct val="100000"/>
              </a:lnSpc>
              <a:spcBef>
                <a:spcPts val="0"/>
              </a:spcBef>
              <a:defRPr/>
            </a:pPr>
            <a:r>
              <a:rPr lang="nl-NL" sz="2000" dirty="0" err="1"/>
              <a:t>id</a:t>
            </a:r>
            <a:r>
              <a:rPr lang="nl-NL" sz="2000" dirty="0"/>
              <a:t> - </a:t>
            </a:r>
            <a:r>
              <a:rPr lang="nl-NL" sz="2000" dirty="0" err="1"/>
              <a:t>Description</a:t>
            </a:r>
            <a:endParaRPr lang="nl-NL" sz="2000" dirty="0"/>
          </a:p>
          <a:p>
            <a:pPr marL="628650" lvl="1" indent="-171450">
              <a:lnSpc>
                <a:spcPct val="100000"/>
              </a:lnSpc>
              <a:spcBef>
                <a:spcPts val="0"/>
              </a:spcBef>
              <a:defRPr/>
            </a:pPr>
            <a:r>
              <a:rPr lang="nl-NL" sz="1600" dirty="0"/>
              <a:t>Vragen aan oorspronkelijke ontwerpers wat de rationale is achter de huidige definitie.</a:t>
            </a:r>
            <a:br>
              <a:rPr lang="nl-NL" sz="1600" dirty="0"/>
            </a:br>
            <a:r>
              <a:rPr lang="nl-NL" sz="1600" i="1" dirty="0"/>
              <a:t>“</a:t>
            </a:r>
            <a:r>
              <a:rPr lang="nl-NL" sz="1600" i="1" dirty="0" err="1"/>
              <a:t>If</a:t>
            </a:r>
            <a:r>
              <a:rPr lang="nl-NL" sz="1600" i="1" dirty="0"/>
              <a:t> </a:t>
            </a:r>
            <a:r>
              <a:rPr lang="nl-NL" sz="1600" i="1" dirty="0">
                <a:solidFill>
                  <a:srgbClr val="C00000"/>
                </a:solidFill>
                <a:highlight>
                  <a:srgbClr val="FFFF00"/>
                </a:highlight>
              </a:rPr>
              <a:t>a </a:t>
            </a:r>
            <a:r>
              <a:rPr lang="nl-NL" sz="1600" i="1" dirty="0" err="1">
                <a:solidFill>
                  <a:srgbClr val="C00000"/>
                </a:solidFill>
                <a:highlight>
                  <a:srgbClr val="FFFF00"/>
                </a:highlight>
              </a:rPr>
              <a:t>duplicate</a:t>
            </a:r>
            <a:r>
              <a:rPr lang="nl-NL" sz="1600" i="1" dirty="0">
                <a:solidFill>
                  <a:srgbClr val="C00000"/>
                </a:solidFill>
                <a:highlight>
                  <a:srgbClr val="FFFF00"/>
                </a:highlight>
              </a:rPr>
              <a:t> event is re-sent </a:t>
            </a:r>
            <a:r>
              <a:rPr lang="nl-NL" sz="1600" i="1" dirty="0"/>
              <a:t>(e.g. </a:t>
            </a:r>
            <a:r>
              <a:rPr lang="nl-NL" sz="1600" i="1" dirty="0" err="1"/>
              <a:t>due</a:t>
            </a:r>
            <a:r>
              <a:rPr lang="nl-NL" sz="1600" i="1" dirty="0"/>
              <a:t> </a:t>
            </a:r>
            <a:r>
              <a:rPr lang="nl-NL" sz="1600" i="1" dirty="0" err="1"/>
              <a:t>to</a:t>
            </a:r>
            <a:r>
              <a:rPr lang="nl-NL" sz="1600" i="1" dirty="0"/>
              <a:t> a </a:t>
            </a:r>
            <a:r>
              <a:rPr lang="nl-NL" sz="1600" i="1" dirty="0" err="1"/>
              <a:t>network</a:t>
            </a:r>
            <a:r>
              <a:rPr lang="nl-NL" sz="1600" i="1" dirty="0"/>
              <a:t> error) </a:t>
            </a:r>
            <a:r>
              <a:rPr lang="nl-NL" sz="1600" i="1" dirty="0" err="1"/>
              <a:t>it</a:t>
            </a:r>
            <a:r>
              <a:rPr lang="nl-NL" sz="1600" i="1" dirty="0"/>
              <a:t> MAY have </a:t>
            </a:r>
            <a:r>
              <a:rPr lang="nl-NL" sz="1600" i="1" dirty="0" err="1"/>
              <a:t>the</a:t>
            </a:r>
            <a:r>
              <a:rPr lang="nl-NL" sz="1600" i="1" dirty="0"/>
              <a:t> </a:t>
            </a:r>
            <a:r>
              <a:rPr lang="nl-NL" sz="1600" i="1" dirty="0" err="1"/>
              <a:t>same</a:t>
            </a:r>
            <a:r>
              <a:rPr lang="nl-NL" sz="1600" i="1" dirty="0"/>
              <a:t> id. </a:t>
            </a:r>
            <a:r>
              <a:rPr lang="nl-NL" sz="1600" i="1" dirty="0" err="1"/>
              <a:t>Consumers</a:t>
            </a:r>
            <a:r>
              <a:rPr lang="nl-NL" sz="1600" i="1" dirty="0"/>
              <a:t> </a:t>
            </a:r>
            <a:r>
              <a:rPr lang="nl-NL" sz="1600" i="1" dirty="0">
                <a:solidFill>
                  <a:srgbClr val="C00000"/>
                </a:solidFill>
                <a:highlight>
                  <a:srgbClr val="FFFF00"/>
                </a:highlight>
              </a:rPr>
              <a:t>MAY</a:t>
            </a:r>
            <a:r>
              <a:rPr lang="nl-NL" sz="1600" i="1" dirty="0"/>
              <a:t> </a:t>
            </a:r>
            <a:r>
              <a:rPr lang="nl-NL" sz="1600" i="1" dirty="0" err="1"/>
              <a:t>assume</a:t>
            </a:r>
            <a:r>
              <a:rPr lang="nl-NL" sz="1600" i="1" dirty="0"/>
              <a:t> </a:t>
            </a:r>
            <a:r>
              <a:rPr lang="nl-NL" sz="1600" i="1" dirty="0" err="1"/>
              <a:t>that</a:t>
            </a:r>
            <a:r>
              <a:rPr lang="nl-NL" sz="1600" i="1" dirty="0"/>
              <a:t> Events </a:t>
            </a:r>
            <a:r>
              <a:rPr lang="nl-NL" sz="1600" i="1" dirty="0" err="1"/>
              <a:t>with</a:t>
            </a:r>
            <a:r>
              <a:rPr lang="nl-NL" sz="1600" i="1" dirty="0"/>
              <a:t> </a:t>
            </a:r>
            <a:r>
              <a:rPr lang="nl-NL" sz="1600" i="1" dirty="0" err="1"/>
              <a:t>identical</a:t>
            </a:r>
            <a:r>
              <a:rPr lang="nl-NL" sz="1600" i="1" dirty="0"/>
              <a:t> source </a:t>
            </a:r>
            <a:r>
              <a:rPr lang="nl-NL" sz="1600" i="1" dirty="0" err="1"/>
              <a:t>and</a:t>
            </a:r>
            <a:r>
              <a:rPr lang="nl-NL" sz="1600" i="1" dirty="0"/>
              <a:t> </a:t>
            </a:r>
            <a:r>
              <a:rPr lang="nl-NL" sz="1600" i="1" dirty="0" err="1"/>
              <a:t>id</a:t>
            </a:r>
            <a:r>
              <a:rPr lang="nl-NL" sz="1600" i="1" dirty="0"/>
              <a:t> are </a:t>
            </a:r>
            <a:r>
              <a:rPr lang="nl-NL" sz="1600" i="1" dirty="0" err="1"/>
              <a:t>duplicates</a:t>
            </a:r>
            <a:r>
              <a:rPr lang="nl-NL" sz="1600" i="1" dirty="0"/>
              <a:t>.”</a:t>
            </a:r>
          </a:p>
          <a:p>
            <a:pPr marL="628650" lvl="1" indent="-171450">
              <a:lnSpc>
                <a:spcPct val="100000"/>
              </a:lnSpc>
              <a:spcBef>
                <a:spcPts val="0"/>
              </a:spcBef>
              <a:defRPr/>
            </a:pPr>
            <a:r>
              <a:rPr lang="nl-NL" sz="1600" dirty="0"/>
              <a:t>Voorlopig uitgangspunt: Eerste zin vervalt. Twee zin: “</a:t>
            </a:r>
            <a:r>
              <a:rPr lang="nl-NL" sz="1600" dirty="0" err="1"/>
              <a:t>Consumers</a:t>
            </a:r>
            <a:r>
              <a:rPr lang="nl-NL" sz="1600" dirty="0"/>
              <a:t> MUST </a:t>
            </a:r>
            <a:r>
              <a:rPr lang="nl-NL" sz="1600" dirty="0" err="1"/>
              <a:t>assume</a:t>
            </a:r>
            <a:r>
              <a:rPr lang="nl-NL" sz="1600" dirty="0"/>
              <a:t> </a:t>
            </a:r>
            <a:r>
              <a:rPr lang="nl-NL" sz="1600" dirty="0" err="1"/>
              <a:t>that</a:t>
            </a:r>
            <a:r>
              <a:rPr lang="nl-NL" sz="1600" dirty="0"/>
              <a:t> Events </a:t>
            </a:r>
            <a:r>
              <a:rPr lang="nl-NL" sz="1600" dirty="0" err="1"/>
              <a:t>with</a:t>
            </a:r>
            <a:r>
              <a:rPr lang="nl-NL" sz="1600" dirty="0"/>
              <a:t> </a:t>
            </a:r>
            <a:r>
              <a:rPr lang="nl-NL" sz="1600" dirty="0" err="1"/>
              <a:t>identical</a:t>
            </a:r>
            <a:r>
              <a:rPr lang="nl-NL" sz="1600" dirty="0"/>
              <a:t> source </a:t>
            </a:r>
            <a:r>
              <a:rPr lang="nl-NL" sz="1600" dirty="0" err="1"/>
              <a:t>and</a:t>
            </a:r>
            <a:r>
              <a:rPr lang="nl-NL" sz="1600" dirty="0"/>
              <a:t> </a:t>
            </a:r>
            <a:r>
              <a:rPr lang="nl-NL" sz="1600" dirty="0" err="1"/>
              <a:t>id</a:t>
            </a:r>
            <a:r>
              <a:rPr lang="nl-NL" sz="1600" dirty="0"/>
              <a:t> are </a:t>
            </a:r>
            <a:r>
              <a:rPr lang="nl-NL" sz="1600" dirty="0" err="1"/>
              <a:t>duplicates</a:t>
            </a:r>
            <a:r>
              <a:rPr lang="nl-NL" sz="1600" dirty="0"/>
              <a:t>.”</a:t>
            </a:r>
          </a:p>
          <a:p>
            <a:pPr marL="628650" lvl="1" indent="-171450">
              <a:lnSpc>
                <a:spcPct val="100000"/>
              </a:lnSpc>
              <a:spcBef>
                <a:spcPts val="0"/>
              </a:spcBef>
              <a:defRPr/>
            </a:pPr>
            <a:endParaRPr lang="nl-NL" sz="1600" dirty="0"/>
          </a:p>
          <a:p>
            <a:pPr marL="171450" indent="-171450">
              <a:lnSpc>
                <a:spcPct val="100000"/>
              </a:lnSpc>
              <a:spcBef>
                <a:spcPts val="0"/>
              </a:spcBef>
              <a:defRPr/>
            </a:pPr>
            <a:r>
              <a:rPr lang="nl-NL" sz="2000" dirty="0" err="1"/>
              <a:t>id</a:t>
            </a:r>
            <a:r>
              <a:rPr lang="nl-NL" sz="2000" dirty="0"/>
              <a:t> - </a:t>
            </a:r>
            <a:r>
              <a:rPr lang="nl-NL" sz="2000" dirty="0" err="1"/>
              <a:t>Required</a:t>
            </a:r>
            <a:endParaRPr lang="nl-NL" sz="2000" dirty="0"/>
          </a:p>
          <a:p>
            <a:pPr marL="628650" lvl="1" indent="-171450">
              <a:lnSpc>
                <a:spcPct val="100000"/>
              </a:lnSpc>
              <a:spcBef>
                <a:spcPts val="0"/>
              </a:spcBef>
              <a:defRPr/>
            </a:pPr>
            <a:r>
              <a:rPr lang="nl-NL" sz="1600" dirty="0">
                <a:solidFill>
                  <a:schemeClr val="accent5">
                    <a:lumMod val="75000"/>
                  </a:schemeClr>
                </a:solidFill>
              </a:rPr>
              <a:t>We houden vast aan het voorschrift van de standaard: Het ID is verplicht.</a:t>
            </a:r>
          </a:p>
          <a:p>
            <a:pPr marL="628650" lvl="1" indent="-171450">
              <a:lnSpc>
                <a:spcPct val="100000"/>
              </a:lnSpc>
              <a:spcBef>
                <a:spcPts val="0"/>
              </a:spcBef>
              <a:defRPr/>
            </a:pPr>
            <a:r>
              <a:rPr lang="nl-NL" sz="1600" dirty="0">
                <a:solidFill>
                  <a:schemeClr val="accent5">
                    <a:lumMod val="75000"/>
                  </a:schemeClr>
                </a:solidFill>
              </a:rPr>
              <a:t>Verplicht betekent dat er ook daadwerkelijk een ID ingevuld moet worden en geen </a:t>
            </a:r>
            <a:r>
              <a:rPr lang="nl-NL" sz="1600" dirty="0" err="1">
                <a:solidFill>
                  <a:schemeClr val="accent5">
                    <a:lumMod val="75000"/>
                  </a:schemeClr>
                </a:solidFill>
              </a:rPr>
              <a:t>workaround</a:t>
            </a:r>
            <a:r>
              <a:rPr lang="nl-NL" sz="1600" dirty="0">
                <a:solidFill>
                  <a:schemeClr val="accent5">
                    <a:lumMod val="75000"/>
                  </a:schemeClr>
                </a:solidFill>
              </a:rPr>
              <a:t> zoals “onbekend”.</a:t>
            </a:r>
          </a:p>
          <a:p>
            <a:pPr marL="628650" lvl="1" indent="-171450">
              <a:lnSpc>
                <a:spcPct val="100000"/>
              </a:lnSpc>
              <a:spcBef>
                <a:spcPts val="0"/>
              </a:spcBef>
              <a:defRPr/>
            </a:pPr>
            <a:r>
              <a:rPr lang="nl-NL" sz="1600" dirty="0">
                <a:solidFill>
                  <a:schemeClr val="accent5">
                    <a:lumMod val="75000"/>
                  </a:schemeClr>
                </a:solidFill>
              </a:rPr>
              <a:t>Doel van het ID is dat dit daadwerkelijk een event bij de bron identificeert. (Zo zou het ID wellicht gebruikt kunnen worden om bij de bron informatie over het event op te vragen).</a:t>
            </a:r>
          </a:p>
          <a:p>
            <a:pPr marL="628650" lvl="1" indent="-171450">
              <a:lnSpc>
                <a:spcPct val="100000"/>
              </a:lnSpc>
              <a:spcBef>
                <a:spcPts val="0"/>
              </a:spcBef>
              <a:defRPr/>
            </a:pPr>
            <a:r>
              <a:rPr lang="nl-NL" sz="1600" dirty="0">
                <a:solidFill>
                  <a:schemeClr val="accent5">
                    <a:lumMod val="75000"/>
                  </a:schemeClr>
                </a:solidFill>
              </a:rPr>
              <a:t>Het wordt aanbevolen om ook ‘surrogaat events’ (CRUD of CRUD + eventtype) te persisteren en daarbij van een ID te voorzien.</a:t>
            </a:r>
          </a:p>
          <a:p>
            <a:pPr marL="628650" lvl="1" indent="-171450">
              <a:lnSpc>
                <a:spcPct val="100000"/>
              </a:lnSpc>
              <a:spcBef>
                <a:spcPts val="0"/>
              </a:spcBef>
              <a:defRPr/>
            </a:pPr>
            <a:r>
              <a:rPr lang="nl-NL" sz="1600" dirty="0">
                <a:solidFill>
                  <a:schemeClr val="accent5">
                    <a:lumMod val="75000"/>
                  </a:schemeClr>
                </a:solidFill>
              </a:rPr>
              <a:t>Indien er geen ID voorhanden is dat het event duurzaam kan identificeren (duurzaam = er kan later nog bij de bron aan gerefereerd worden) dan mag een random ID gebruikt worden. De beperkingen van dit ID (</a:t>
            </a:r>
            <a:r>
              <a:rPr lang="nl-NL" sz="1600" dirty="0" err="1">
                <a:solidFill>
                  <a:schemeClr val="accent5">
                    <a:lumMod val="75000"/>
                  </a:schemeClr>
                </a:solidFill>
              </a:rPr>
              <a:t>oa</a:t>
            </a:r>
            <a:r>
              <a:rPr lang="nl-NL" sz="1600" dirty="0">
                <a:solidFill>
                  <a:schemeClr val="accent5">
                    <a:lumMod val="75000"/>
                  </a:schemeClr>
                </a:solidFill>
              </a:rPr>
              <a:t>. dat het geen zin heeft om er met de bron over te communiceren) moeten duidelijk in de domeinstandaard/documentatie vermeld worden.</a:t>
            </a:r>
          </a:p>
          <a:p>
            <a:pPr marL="1085850" lvl="2" indent="-171450">
              <a:lnSpc>
                <a:spcPct val="100000"/>
              </a:lnSpc>
              <a:spcBef>
                <a:spcPts val="0"/>
              </a:spcBef>
              <a:defRPr/>
            </a:pPr>
            <a:endParaRPr lang="nl-NL" sz="1200" dirty="0"/>
          </a:p>
          <a:p>
            <a:pPr lvl="1"/>
            <a:endParaRPr lang="nl-NL" sz="2000" dirty="0"/>
          </a:p>
        </p:txBody>
      </p:sp>
    </p:spTree>
    <p:extLst>
      <p:ext uri="{BB962C8B-B14F-4D97-AF65-F5344CB8AC3E}">
        <p14:creationId xmlns:p14="http://schemas.microsoft.com/office/powerpoint/2010/main" val="2985067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AAF77F-EE79-D948-9226-90EDFE2EED3E}"/>
              </a:ext>
            </a:extLst>
          </p:cNvPr>
          <p:cNvSpPr>
            <a:spLocks noGrp="1"/>
          </p:cNvSpPr>
          <p:nvPr>
            <p:ph type="title"/>
          </p:nvPr>
        </p:nvSpPr>
        <p:spPr/>
        <p:txBody>
          <a:bodyPr/>
          <a:lstStyle/>
          <a:p>
            <a:r>
              <a:rPr lang="en-NL" dirty="0"/>
              <a:t>Besluiten werkgroep 15 juli 2021 (vervolg)</a:t>
            </a:r>
          </a:p>
        </p:txBody>
      </p:sp>
      <p:sp>
        <p:nvSpPr>
          <p:cNvPr id="5" name="Content Placeholder 4">
            <a:extLst>
              <a:ext uri="{FF2B5EF4-FFF2-40B4-BE49-F238E27FC236}">
                <a16:creationId xmlns:a16="http://schemas.microsoft.com/office/drawing/2014/main" id="{DEF716E6-CBCA-364C-B016-086D99C73C6E}"/>
              </a:ext>
            </a:extLst>
          </p:cNvPr>
          <p:cNvSpPr>
            <a:spLocks noGrp="1"/>
          </p:cNvSpPr>
          <p:nvPr>
            <p:ph idx="1"/>
          </p:nvPr>
        </p:nvSpPr>
        <p:spPr/>
        <p:txBody>
          <a:bodyPr>
            <a:normAutofit/>
          </a:bodyPr>
          <a:lstStyle/>
          <a:p>
            <a:pPr marL="0" indent="0">
              <a:buNone/>
            </a:pPr>
            <a:r>
              <a:rPr lang="nl-NL" sz="2000" b="1" dirty="0"/>
              <a:t>Kern attributen</a:t>
            </a:r>
          </a:p>
          <a:p>
            <a:pPr marL="0" indent="0">
              <a:buNone/>
            </a:pPr>
            <a:endParaRPr lang="nl-NL" sz="2000" b="1" dirty="0"/>
          </a:p>
          <a:p>
            <a:pPr marL="171450" lvl="0" indent="-171450">
              <a:lnSpc>
                <a:spcPct val="100000"/>
              </a:lnSpc>
              <a:spcBef>
                <a:spcPts val="0"/>
              </a:spcBef>
              <a:defRPr/>
            </a:pPr>
            <a:r>
              <a:rPr lang="nl-NL" sz="2000" dirty="0"/>
              <a:t>source:</a:t>
            </a:r>
          </a:p>
          <a:p>
            <a:pPr marL="628650" lvl="1" indent="-171450">
              <a:lnSpc>
                <a:spcPct val="100000"/>
              </a:lnSpc>
              <a:spcBef>
                <a:spcPts val="0"/>
              </a:spcBef>
              <a:defRPr/>
            </a:pPr>
            <a:r>
              <a:rPr lang="nl-NL" sz="2000" dirty="0"/>
              <a:t>Enkele uitgangspunten geformuleerd en diverse issues verkend. Nog geen besluit.</a:t>
            </a:r>
          </a:p>
          <a:p>
            <a:pPr marL="171450" lvl="0" indent="-171450">
              <a:lnSpc>
                <a:spcPct val="100000"/>
              </a:lnSpc>
              <a:spcBef>
                <a:spcPts val="0"/>
              </a:spcBef>
              <a:defRPr/>
            </a:pPr>
            <a:endParaRPr lang="nl-NL" sz="2000" dirty="0"/>
          </a:p>
          <a:p>
            <a:pPr marL="171450" lvl="0" indent="-171450">
              <a:lnSpc>
                <a:spcPct val="100000"/>
              </a:lnSpc>
              <a:spcBef>
                <a:spcPts val="0"/>
              </a:spcBef>
              <a:defRPr/>
            </a:pPr>
            <a:r>
              <a:rPr lang="nl-NL" sz="2000" dirty="0" err="1"/>
              <a:t>specversion</a:t>
            </a:r>
            <a:r>
              <a:rPr lang="nl-NL" sz="2000" dirty="0"/>
              <a:t>:</a:t>
            </a:r>
          </a:p>
          <a:p>
            <a:pPr marL="628650" lvl="1" indent="-171450">
              <a:lnSpc>
                <a:spcPct val="100000"/>
              </a:lnSpc>
              <a:spcBef>
                <a:spcPts val="0"/>
              </a:spcBef>
              <a:defRPr/>
            </a:pPr>
            <a:r>
              <a:rPr lang="nl-NL" sz="2000" dirty="0"/>
              <a:t>Geen opmerkingen dus conform standaard</a:t>
            </a:r>
          </a:p>
          <a:p>
            <a:pPr marL="628650" lvl="1" indent="-171450">
              <a:lnSpc>
                <a:spcPct val="100000"/>
              </a:lnSpc>
              <a:spcBef>
                <a:spcPts val="0"/>
              </a:spcBef>
              <a:defRPr/>
            </a:pPr>
            <a:endParaRPr lang="nl-NL" sz="2000" dirty="0"/>
          </a:p>
          <a:p>
            <a:pPr marL="171450" lvl="0" indent="-171450">
              <a:lnSpc>
                <a:spcPct val="100000"/>
              </a:lnSpc>
              <a:spcBef>
                <a:spcPts val="0"/>
              </a:spcBef>
              <a:defRPr/>
            </a:pPr>
            <a:r>
              <a:rPr lang="nl-NL" sz="2000" dirty="0"/>
              <a:t>type:</a:t>
            </a:r>
          </a:p>
          <a:p>
            <a:pPr marL="628650" lvl="1" indent="-171450">
              <a:lnSpc>
                <a:spcPct val="100000"/>
              </a:lnSpc>
              <a:spcBef>
                <a:spcPts val="0"/>
              </a:spcBef>
              <a:defRPr/>
            </a:pPr>
            <a:r>
              <a:rPr lang="nl-NL" sz="2000" dirty="0"/>
              <a:t>Type bepaald door ‘het domein’, niet door de standaard.</a:t>
            </a:r>
          </a:p>
        </p:txBody>
      </p:sp>
    </p:spTree>
    <p:extLst>
      <p:ext uri="{BB962C8B-B14F-4D97-AF65-F5344CB8AC3E}">
        <p14:creationId xmlns:p14="http://schemas.microsoft.com/office/powerpoint/2010/main" val="3507577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8B79C466-3077-462B-9D89-90EB78120BCE}">
  <we:reference id="wa104380121" version="2.0.0.0" store="nl-NL" storeType="OMEX"/>
  <we:alternateReferences>
    <we:reference id="wa104380121" version="2.0.0.0" store="WA104380121"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316D6CE283D034DA7CAB9F5C19E35C5" ma:contentTypeVersion="13" ma:contentTypeDescription="Create a new document." ma:contentTypeScope="" ma:versionID="3ec29317c2befd3b2aae346d0bf47dc8">
  <xsd:schema xmlns:xsd="http://www.w3.org/2001/XMLSchema" xmlns:xs="http://www.w3.org/2001/XMLSchema" xmlns:p="http://schemas.microsoft.com/office/2006/metadata/properties" xmlns:ns2="9c6c619d-3dda-43e0-965c-f72c6186b5e1" xmlns:ns3="bdcdeddd-627c-4bb4-a5c6-f691fe7e91ca" targetNamespace="http://schemas.microsoft.com/office/2006/metadata/properties" ma:root="true" ma:fieldsID="68733347f3c6b684d6a9f81122ce83b0" ns2:_="" ns3:_="">
    <xsd:import namespace="9c6c619d-3dda-43e0-965c-f72c6186b5e1"/>
    <xsd:import namespace="bdcdeddd-627c-4bb4-a5c6-f691fe7e91ca"/>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Location" minOccurs="0"/>
                <xsd:element ref="ns2:MediaServiceAutoTags" minOccurs="0"/>
                <xsd:element ref="ns2:MediaServiceOCR"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c6c619d-3dda-43e0-965c-f72c6186b5e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Location" ma:index="11" nillable="true" ma:displayName="Location" ma:internalName="MediaServiceLocation" ma:readOnly="true">
      <xsd:simpleType>
        <xsd:restriction base="dms:Text"/>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dcdeddd-627c-4bb4-a5c6-f691fe7e91ca"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E63FE28-35E7-4140-8100-FB1997CB1A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c6c619d-3dda-43e0-965c-f72c6186b5e1"/>
    <ds:schemaRef ds:uri="bdcdeddd-627c-4bb4-a5c6-f691fe7e91c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29AAC33-C1DD-43CA-96A1-56A920CC27CB}">
  <ds:schemaRefs>
    <ds:schemaRef ds:uri="9c6c619d-3dda-43e0-965c-f72c6186b5e1"/>
    <ds:schemaRef ds:uri="http://purl.org/dc/terms/"/>
    <ds:schemaRef ds:uri="http://schemas.microsoft.com/office/2006/documentManagement/types"/>
    <ds:schemaRef ds:uri="bdcdeddd-627c-4bb4-a5c6-f691fe7e91ca"/>
    <ds:schemaRef ds:uri="http://purl.org/dc/elements/1.1/"/>
    <ds:schemaRef ds:uri="http://purl.org/dc/dcmitype/"/>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FCD5ECAC-545A-4703-807D-C0D6CBBC56D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336</TotalTime>
  <Words>3839</Words>
  <Application>Microsoft Macintosh PowerPoint</Application>
  <PresentationFormat>Widescreen</PresentationFormat>
  <Paragraphs>566</Paragraphs>
  <Slides>35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Calibri Light</vt:lpstr>
      <vt:lpstr>Kantoorthema</vt:lpstr>
      <vt:lpstr>  Nederlandse Notificatie Strategie</vt:lpstr>
      <vt:lpstr>Agenda</vt:lpstr>
      <vt:lpstr>Samenvatting besluiten</vt:lpstr>
      <vt:lpstr>Besluiten werkgroep 15 juli 2021</vt:lpstr>
      <vt:lpstr>Besluiten werkgroep 15 juli 2021 (vervolg)</vt:lpstr>
      <vt:lpstr>Besluiten werkgroep 15 juli 2021 (vervolg)</vt:lpstr>
      <vt:lpstr>Besluiten werkgroep 15 juli 2021 (vervolg)</vt:lpstr>
      <vt:lpstr>Besluiten werkgroep 15 juli 2021 (vervolg)</vt:lpstr>
      <vt:lpstr>Besluiten werkgroep 15 juli 2021 (vervolg)</vt:lpstr>
      <vt:lpstr>Update over Cloud Events</vt:lpstr>
      <vt:lpstr>PowerPoint Presentation</vt:lpstr>
      <vt:lpstr>PowerPoint Presentation</vt:lpstr>
      <vt:lpstr>PowerPoint Presentation</vt:lpstr>
      <vt:lpstr>Cloud events: Core</vt:lpstr>
      <vt:lpstr>Cloud events</vt:lpstr>
      <vt:lpstr>source</vt:lpstr>
      <vt:lpstr>source</vt:lpstr>
      <vt:lpstr>source</vt:lpstr>
      <vt:lpstr>type</vt:lpstr>
      <vt:lpstr>type</vt:lpstr>
      <vt:lpstr>type -&gt; granulariteit</vt:lpstr>
      <vt:lpstr>datacontenttype</vt:lpstr>
      <vt:lpstr>dataschema</vt:lpstr>
      <vt:lpstr>subject</vt:lpstr>
      <vt:lpstr>time</vt:lpstr>
      <vt:lpstr>data</vt:lpstr>
      <vt:lpstr>Cloud events: Extensions</vt:lpstr>
      <vt:lpstr>Cloud events</vt:lpstr>
      <vt:lpstr>Dataref (Claim Check Pattern)</vt:lpstr>
      <vt:lpstr>Distributed tracing</vt:lpstr>
      <vt:lpstr>Partitioning</vt:lpstr>
      <vt:lpstr>Sampled-rate</vt:lpstr>
      <vt:lpstr>Sequence</vt:lpstr>
      <vt:lpstr>Vervolg</vt:lpstr>
      <vt:lpstr>Vervolg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J.W. Bijpost</dc:creator>
  <cp:lastModifiedBy>J.W. Bijpost</cp:lastModifiedBy>
  <cp:revision>9</cp:revision>
  <dcterms:created xsi:type="dcterms:W3CDTF">2021-03-10T08:47:22Z</dcterms:created>
  <dcterms:modified xsi:type="dcterms:W3CDTF">2021-08-26T15:08:16Z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0x0101008316D6CE283D034DA7CAB9F5C19E35C5</vt:lpwstr>
  </property>
</Properties>
</file>

<file path=docProps/thumbnail.jpeg>
</file>